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57" r:id="rId3"/>
    <p:sldId id="258" r:id="rId4"/>
    <p:sldId id="259" r:id="rId5"/>
    <p:sldId id="263" r:id="rId6"/>
    <p:sldId id="262" r:id="rId7"/>
    <p:sldId id="268" r:id="rId8"/>
    <p:sldId id="267" r:id="rId9"/>
    <p:sldId id="269" r:id="rId10"/>
    <p:sldId id="266" r:id="rId11"/>
    <p:sldId id="265" r:id="rId12"/>
    <p:sldId id="264" r:id="rId13"/>
    <p:sldId id="271" r:id="rId14"/>
    <p:sldId id="272" r:id="rId15"/>
    <p:sldId id="273" r:id="rId16"/>
    <p:sldId id="274" r:id="rId17"/>
    <p:sldId id="275" r:id="rId18"/>
    <p:sldId id="276" r:id="rId19"/>
    <p:sldId id="278" r:id="rId20"/>
    <p:sldId id="279" r:id="rId21"/>
  </p:sldIdLst>
  <p:sldSz cx="14630400" cy="8229600"/>
  <p:notesSz cx="6858000" cy="9144000"/>
  <p:defaultTextStyle>
    <a:defPPr>
      <a:defRPr lang="en-US"/>
    </a:defPPr>
    <a:lvl1pPr marL="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C1B8"/>
    <a:srgbClr val="E05B3F"/>
    <a:srgbClr val="474D58"/>
    <a:srgbClr val="636462"/>
    <a:srgbClr val="F4C877"/>
    <a:srgbClr val="3A6D70"/>
    <a:srgbClr val="EE8F4D"/>
    <a:srgbClr val="009D90"/>
    <a:srgbClr val="C9E8FA"/>
    <a:srgbClr val="43A5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14" autoAdjust="0"/>
    <p:restoredTop sz="94700"/>
  </p:normalViewPr>
  <p:slideViewPr>
    <p:cSldViewPr>
      <p:cViewPr>
        <p:scale>
          <a:sx n="65" d="100"/>
          <a:sy n="65" d="100"/>
        </p:scale>
        <p:origin x="1816" y="137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tiff>
</file>

<file path=ppt/media/image10.tiff>
</file>

<file path=ppt/media/image11.tiff>
</file>

<file path=ppt/media/image12.tiff>
</file>

<file path=ppt/media/image13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556511"/>
            <a:ext cx="12435840" cy="17640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6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77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972280" y="396240"/>
            <a:ext cx="5265421" cy="84258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0942" y="396240"/>
            <a:ext cx="15557499" cy="84258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3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1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1" y="5288281"/>
            <a:ext cx="12435840" cy="163449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3488056"/>
            <a:ext cx="12435840" cy="1800224"/>
          </a:xfrm>
        </p:spPr>
        <p:txBody>
          <a:bodyPr anchor="b"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653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6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933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244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555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866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717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48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941" y="2305050"/>
            <a:ext cx="10411459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26241" y="2305050"/>
            <a:ext cx="10411461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9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842136"/>
            <a:ext cx="6464301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0" y="2609850"/>
            <a:ext cx="6464301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041" y="1842136"/>
            <a:ext cx="6466840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2609850"/>
            <a:ext cx="6466840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7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0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1" y="327660"/>
            <a:ext cx="4813301" cy="1394460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0080" y="327660"/>
            <a:ext cx="8178800" cy="7023736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1" y="1722120"/>
            <a:ext cx="4813301" cy="5629276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76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661" y="5760720"/>
            <a:ext cx="8778240" cy="680086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661" y="735330"/>
            <a:ext cx="8778240" cy="493776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661" y="6440806"/>
            <a:ext cx="8778240" cy="965834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2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5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8720" y="7627621"/>
            <a:ext cx="46329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1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56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xStyles>
    <p:titleStyle>
      <a:lvl1pPr algn="ctr" defTabSz="1306220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9833" indent="-489833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61304" indent="-408194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7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88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3899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59210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3685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E20AE01F-95B8-E440-9B88-69CD5943C57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BF85243C-5141-E547-9327-9648AE3E616A}"/>
              </a:ext>
            </a:extLst>
          </p:cNvPr>
          <p:cNvSpPr txBox="1"/>
          <p:nvPr/>
        </p:nvSpPr>
        <p:spPr>
          <a:xfrm>
            <a:off x="3167878" y="3329970"/>
            <a:ext cx="82946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Nexa Bold" pitchFamily="50" charset="0"/>
              </a:rPr>
              <a:t>When to notify?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32B50200-A093-3C43-846D-F74E032EABD3}"/>
              </a:ext>
            </a:extLst>
          </p:cNvPr>
          <p:cNvSpPr/>
          <p:nvPr/>
        </p:nvSpPr>
        <p:spPr>
          <a:xfrm>
            <a:off x="0" y="8229600"/>
            <a:ext cx="14630400" cy="8229600"/>
          </a:xfrm>
          <a:prstGeom prst="rect">
            <a:avLst/>
          </a:prstGeom>
          <a:solidFill>
            <a:srgbClr val="F4C8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7646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0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1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381E0F33-0513-684E-8EBA-670CA9190B77}"/>
              </a:ext>
            </a:extLst>
          </p:cNvPr>
          <p:cNvCxnSpPr>
            <a:cxnSpLocks/>
          </p:cNvCxnSpPr>
          <p:nvPr/>
        </p:nvCxnSpPr>
        <p:spPr>
          <a:xfrm>
            <a:off x="0" y="4114800"/>
            <a:ext cx="14630400" cy="0"/>
          </a:xfrm>
          <a:prstGeom prst="line">
            <a:avLst/>
          </a:prstGeom>
          <a:ln w="6350">
            <a:solidFill>
              <a:srgbClr val="6364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al 9">
            <a:extLst>
              <a:ext uri="{FF2B5EF4-FFF2-40B4-BE49-F238E27FC236}">
                <a16:creationId xmlns:a16="http://schemas.microsoft.com/office/drawing/2014/main" id="{770743EC-B377-9C49-A7BA-A5BAAFA11EE8}"/>
              </a:ext>
            </a:extLst>
          </p:cNvPr>
          <p:cNvSpPr/>
          <p:nvPr/>
        </p:nvSpPr>
        <p:spPr>
          <a:xfrm>
            <a:off x="2473196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D610153D-CDEB-924C-B3FD-B17C8599DB69}"/>
              </a:ext>
            </a:extLst>
          </p:cNvPr>
          <p:cNvSpPr/>
          <p:nvPr/>
        </p:nvSpPr>
        <p:spPr>
          <a:xfrm>
            <a:off x="2584196" y="3844800"/>
            <a:ext cx="540000" cy="540000"/>
          </a:xfrm>
          <a:prstGeom prst="ellipse">
            <a:avLst/>
          </a:prstGeom>
          <a:noFill/>
          <a:ln w="25400">
            <a:solidFill>
              <a:srgbClr val="009D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874CF565-3C4A-5042-967F-153E1202C4D0}"/>
              </a:ext>
            </a:extLst>
          </p:cNvPr>
          <p:cNvSpPr/>
          <p:nvPr/>
        </p:nvSpPr>
        <p:spPr>
          <a:xfrm>
            <a:off x="2701796" y="3962400"/>
            <a:ext cx="304800" cy="3048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415757BA-3F79-554A-9530-11440C50AB90}"/>
              </a:ext>
            </a:extLst>
          </p:cNvPr>
          <p:cNvCxnSpPr>
            <a:stCxn id="10" idx="4"/>
          </p:cNvCxnSpPr>
          <p:nvPr/>
        </p:nvCxnSpPr>
        <p:spPr>
          <a:xfrm>
            <a:off x="2854196" y="4495800"/>
            <a:ext cx="0" cy="1080000"/>
          </a:xfrm>
          <a:prstGeom prst="line">
            <a:avLst/>
          </a:prstGeom>
          <a:ln w="635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al 18">
            <a:extLst>
              <a:ext uri="{FF2B5EF4-FFF2-40B4-BE49-F238E27FC236}">
                <a16:creationId xmlns:a16="http://schemas.microsoft.com/office/drawing/2014/main" id="{2CCE6481-3E4E-F347-A5E9-05240BE07635}"/>
              </a:ext>
            </a:extLst>
          </p:cNvPr>
          <p:cNvSpPr/>
          <p:nvPr/>
        </p:nvSpPr>
        <p:spPr>
          <a:xfrm>
            <a:off x="2818196" y="5571717"/>
            <a:ext cx="72000" cy="720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5A1FB5A0-4202-4847-A6F4-0F41C9B835E6}"/>
              </a:ext>
            </a:extLst>
          </p:cNvPr>
          <p:cNvSpPr txBox="1"/>
          <p:nvPr/>
        </p:nvSpPr>
        <p:spPr>
          <a:xfrm>
            <a:off x="2358896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009D90"/>
                </a:solidFill>
                <a:latin typeface="Bebas Neue" pitchFamily="2" charset="77"/>
              </a:rPr>
              <a:t>07:45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2AEC2664-6529-394F-9B7D-7ED19BF1284D}"/>
              </a:ext>
            </a:extLst>
          </p:cNvPr>
          <p:cNvCxnSpPr>
            <a:cxnSpLocks/>
          </p:cNvCxnSpPr>
          <p:nvPr/>
        </p:nvCxnSpPr>
        <p:spPr>
          <a:xfrm>
            <a:off x="2265932" y="6224621"/>
            <a:ext cx="2667000" cy="0"/>
          </a:xfrm>
          <a:prstGeom prst="line">
            <a:avLst/>
          </a:prstGeom>
          <a:ln w="2540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kstvak 3">
            <a:extLst>
              <a:ext uri="{FF2B5EF4-FFF2-40B4-BE49-F238E27FC236}">
                <a16:creationId xmlns:a16="http://schemas.microsoft.com/office/drawing/2014/main" id="{BB30438B-E115-E244-A7CE-8F3A567A5D86}"/>
              </a:ext>
            </a:extLst>
          </p:cNvPr>
          <p:cNvSpPr txBox="1"/>
          <p:nvPr/>
        </p:nvSpPr>
        <p:spPr>
          <a:xfrm>
            <a:off x="2343656" y="5851109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Brushing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teeth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Health</a:t>
            </a: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4EB83B79-D4C3-0647-AE3D-E831CA7C8CD3}"/>
              </a:ext>
            </a:extLst>
          </p:cNvPr>
          <p:cNvSpPr/>
          <p:nvPr/>
        </p:nvSpPr>
        <p:spPr>
          <a:xfrm rot="10800000">
            <a:off x="528800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DEFA18B4-C8DC-9E4E-8C30-0C13C7CD33F2}"/>
              </a:ext>
            </a:extLst>
          </p:cNvPr>
          <p:cNvSpPr/>
          <p:nvPr/>
        </p:nvSpPr>
        <p:spPr>
          <a:xfrm rot="10800000">
            <a:off x="5399008" y="3844800"/>
            <a:ext cx="540000" cy="540000"/>
          </a:xfrm>
          <a:prstGeom prst="ellipse">
            <a:avLst/>
          </a:prstGeom>
          <a:noFill/>
          <a:ln w="25400">
            <a:solidFill>
              <a:srgbClr val="E05B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7DDDCB45-1423-CF46-BC8C-EA7F08E674CA}"/>
              </a:ext>
            </a:extLst>
          </p:cNvPr>
          <p:cNvSpPr/>
          <p:nvPr/>
        </p:nvSpPr>
        <p:spPr>
          <a:xfrm rot="10800000">
            <a:off x="5516608" y="3962400"/>
            <a:ext cx="304800" cy="3048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73E8B926-B439-6E40-9C35-651AD2B95266}"/>
              </a:ext>
            </a:extLst>
          </p:cNvPr>
          <p:cNvCxnSpPr>
            <a:cxnSpLocks/>
            <a:stCxn id="12" idx="4"/>
          </p:cNvCxnSpPr>
          <p:nvPr/>
        </p:nvCxnSpPr>
        <p:spPr>
          <a:xfrm rot="10800000">
            <a:off x="5669008" y="2653800"/>
            <a:ext cx="0" cy="1080000"/>
          </a:xfrm>
          <a:prstGeom prst="line">
            <a:avLst/>
          </a:prstGeom>
          <a:ln w="635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al 21">
            <a:extLst>
              <a:ext uri="{FF2B5EF4-FFF2-40B4-BE49-F238E27FC236}">
                <a16:creationId xmlns:a16="http://schemas.microsoft.com/office/drawing/2014/main" id="{33B85447-B987-4646-A428-D303B6890D31}"/>
              </a:ext>
            </a:extLst>
          </p:cNvPr>
          <p:cNvSpPr/>
          <p:nvPr/>
        </p:nvSpPr>
        <p:spPr>
          <a:xfrm rot="10800000">
            <a:off x="5633008" y="2585883"/>
            <a:ext cx="72000" cy="720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DE0DEFF2-4488-5748-96CF-45EF8BA4DE48}"/>
              </a:ext>
            </a:extLst>
          </p:cNvPr>
          <p:cNvSpPr txBox="1"/>
          <p:nvPr/>
        </p:nvSpPr>
        <p:spPr>
          <a:xfrm>
            <a:off x="5173708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05B3F"/>
                </a:solidFill>
                <a:latin typeface="Bebas Neue" pitchFamily="2" charset="77"/>
              </a:rPr>
              <a:t>08:00</a:t>
            </a:r>
          </a:p>
        </p:txBody>
      </p:sp>
      <p:cxnSp>
        <p:nvCxnSpPr>
          <p:cNvPr id="24" name="Rechte verbindingslijn 23">
            <a:extLst>
              <a:ext uri="{FF2B5EF4-FFF2-40B4-BE49-F238E27FC236}">
                <a16:creationId xmlns:a16="http://schemas.microsoft.com/office/drawing/2014/main" id="{F5B15471-689C-4946-8D18-FC56C9135CF2}"/>
              </a:ext>
            </a:extLst>
          </p:cNvPr>
          <p:cNvCxnSpPr>
            <a:cxnSpLocks/>
          </p:cNvCxnSpPr>
          <p:nvPr/>
        </p:nvCxnSpPr>
        <p:spPr>
          <a:xfrm>
            <a:off x="4932932" y="2354712"/>
            <a:ext cx="2667000" cy="0"/>
          </a:xfrm>
          <a:prstGeom prst="line">
            <a:avLst/>
          </a:prstGeom>
          <a:ln w="2540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>
            <a:extLst>
              <a:ext uri="{FF2B5EF4-FFF2-40B4-BE49-F238E27FC236}">
                <a16:creationId xmlns:a16="http://schemas.microsoft.com/office/drawing/2014/main" id="{5E15204D-D0AF-A34C-964F-2E1B0E469E61}"/>
              </a:ext>
            </a:extLst>
          </p:cNvPr>
          <p:cNvSpPr txBox="1"/>
          <p:nvPr/>
        </p:nvSpPr>
        <p:spPr>
          <a:xfrm>
            <a:off x="5010656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Watching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TV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Happiness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F57C2AA7-A1F2-5B48-A94C-335EFE67BA5A}"/>
              </a:ext>
            </a:extLst>
          </p:cNvPr>
          <p:cNvSpPr/>
          <p:nvPr/>
        </p:nvSpPr>
        <p:spPr>
          <a:xfrm>
            <a:off x="823418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1" name="Ovaal 40">
            <a:extLst>
              <a:ext uri="{FF2B5EF4-FFF2-40B4-BE49-F238E27FC236}">
                <a16:creationId xmlns:a16="http://schemas.microsoft.com/office/drawing/2014/main" id="{BBA96C06-0771-8A4F-8546-BDC055B03CDF}"/>
              </a:ext>
            </a:extLst>
          </p:cNvPr>
          <p:cNvSpPr/>
          <p:nvPr/>
        </p:nvSpPr>
        <p:spPr>
          <a:xfrm>
            <a:off x="8345188" y="3844800"/>
            <a:ext cx="540000" cy="540000"/>
          </a:xfrm>
          <a:prstGeom prst="ellipse">
            <a:avLst/>
          </a:prstGeom>
          <a:noFill/>
          <a:ln w="25400">
            <a:solidFill>
              <a:srgbClr val="3A6D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2" name="Ovaal 41">
            <a:extLst>
              <a:ext uri="{FF2B5EF4-FFF2-40B4-BE49-F238E27FC236}">
                <a16:creationId xmlns:a16="http://schemas.microsoft.com/office/drawing/2014/main" id="{A1967775-804B-F145-B2FA-A96CEE3C3C43}"/>
              </a:ext>
            </a:extLst>
          </p:cNvPr>
          <p:cNvSpPr/>
          <p:nvPr/>
        </p:nvSpPr>
        <p:spPr>
          <a:xfrm>
            <a:off x="8462788" y="3962400"/>
            <a:ext cx="304800" cy="3048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43" name="Rechte verbindingslijn 42">
            <a:extLst>
              <a:ext uri="{FF2B5EF4-FFF2-40B4-BE49-F238E27FC236}">
                <a16:creationId xmlns:a16="http://schemas.microsoft.com/office/drawing/2014/main" id="{ECF2BFD9-45EC-5C45-BECB-A4239225F290}"/>
              </a:ext>
            </a:extLst>
          </p:cNvPr>
          <p:cNvCxnSpPr>
            <a:stCxn id="40" idx="4"/>
          </p:cNvCxnSpPr>
          <p:nvPr/>
        </p:nvCxnSpPr>
        <p:spPr>
          <a:xfrm>
            <a:off x="8615188" y="4495800"/>
            <a:ext cx="0" cy="1080000"/>
          </a:xfrm>
          <a:prstGeom prst="line">
            <a:avLst/>
          </a:prstGeom>
          <a:ln w="635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al 43">
            <a:extLst>
              <a:ext uri="{FF2B5EF4-FFF2-40B4-BE49-F238E27FC236}">
                <a16:creationId xmlns:a16="http://schemas.microsoft.com/office/drawing/2014/main" id="{434E4DA3-E89F-7441-9BFE-FE97F99CFC64}"/>
              </a:ext>
            </a:extLst>
          </p:cNvPr>
          <p:cNvSpPr/>
          <p:nvPr/>
        </p:nvSpPr>
        <p:spPr>
          <a:xfrm>
            <a:off x="8579188" y="5571717"/>
            <a:ext cx="72000" cy="720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CD17E5D4-B8A8-BD40-9158-35FF6B430817}"/>
              </a:ext>
            </a:extLst>
          </p:cNvPr>
          <p:cNvSpPr txBox="1"/>
          <p:nvPr/>
        </p:nvSpPr>
        <p:spPr>
          <a:xfrm>
            <a:off x="8119888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3A6D70"/>
                </a:solidFill>
                <a:latin typeface="Bebas Neue" pitchFamily="2" charset="77"/>
              </a:rPr>
              <a:t>8:15</a:t>
            </a:r>
          </a:p>
        </p:txBody>
      </p:sp>
      <p:cxnSp>
        <p:nvCxnSpPr>
          <p:cNvPr id="46" name="Rechte verbindingslijn 45">
            <a:extLst>
              <a:ext uri="{FF2B5EF4-FFF2-40B4-BE49-F238E27FC236}">
                <a16:creationId xmlns:a16="http://schemas.microsoft.com/office/drawing/2014/main" id="{D42D773B-E765-0B41-92A4-37C9BD70BBAF}"/>
              </a:ext>
            </a:extLst>
          </p:cNvPr>
          <p:cNvCxnSpPr>
            <a:cxnSpLocks/>
          </p:cNvCxnSpPr>
          <p:nvPr/>
        </p:nvCxnSpPr>
        <p:spPr>
          <a:xfrm>
            <a:off x="8026924" y="6224621"/>
            <a:ext cx="3290876" cy="0"/>
          </a:xfrm>
          <a:prstGeom prst="line">
            <a:avLst/>
          </a:prstGeom>
          <a:ln w="2540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kstvak 46">
            <a:extLst>
              <a:ext uri="{FF2B5EF4-FFF2-40B4-BE49-F238E27FC236}">
                <a16:creationId xmlns:a16="http://schemas.microsoft.com/office/drawing/2014/main" id="{9F6FF031-F2F6-0944-ABC8-531E9709EECF}"/>
              </a:ext>
            </a:extLst>
          </p:cNvPr>
          <p:cNvSpPr txBox="1"/>
          <p:nvPr/>
        </p:nvSpPr>
        <p:spPr>
          <a:xfrm>
            <a:off x="8104648" y="5851109"/>
            <a:ext cx="3519152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Lock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doors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when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leaving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.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Safety</a:t>
            </a:r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id="{9C144AB7-1937-3F4E-B9D2-A1D3FFEB879B}"/>
              </a:ext>
            </a:extLst>
          </p:cNvPr>
          <p:cNvSpPr/>
          <p:nvPr/>
        </p:nvSpPr>
        <p:spPr>
          <a:xfrm rot="10800000">
            <a:off x="10972800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" name="Ovaal 48">
            <a:extLst>
              <a:ext uri="{FF2B5EF4-FFF2-40B4-BE49-F238E27FC236}">
                <a16:creationId xmlns:a16="http://schemas.microsoft.com/office/drawing/2014/main" id="{5F26F0F7-3C4B-D540-B717-FF0AF8162853}"/>
              </a:ext>
            </a:extLst>
          </p:cNvPr>
          <p:cNvSpPr/>
          <p:nvPr/>
        </p:nvSpPr>
        <p:spPr>
          <a:xfrm rot="10800000">
            <a:off x="11083800" y="3844800"/>
            <a:ext cx="540000" cy="540000"/>
          </a:xfrm>
          <a:prstGeom prst="ellipse">
            <a:avLst/>
          </a:prstGeom>
          <a:noFill/>
          <a:ln w="25400">
            <a:solidFill>
              <a:srgbClr val="EE8F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0" name="Ovaal 49">
            <a:extLst>
              <a:ext uri="{FF2B5EF4-FFF2-40B4-BE49-F238E27FC236}">
                <a16:creationId xmlns:a16="http://schemas.microsoft.com/office/drawing/2014/main" id="{A2888A13-E39B-FF4C-81A7-3F8F91F302FF}"/>
              </a:ext>
            </a:extLst>
          </p:cNvPr>
          <p:cNvSpPr/>
          <p:nvPr/>
        </p:nvSpPr>
        <p:spPr>
          <a:xfrm rot="10800000">
            <a:off x="11201400" y="3962400"/>
            <a:ext cx="304800" cy="3048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51" name="Rechte verbindingslijn 50">
            <a:extLst>
              <a:ext uri="{FF2B5EF4-FFF2-40B4-BE49-F238E27FC236}">
                <a16:creationId xmlns:a16="http://schemas.microsoft.com/office/drawing/2014/main" id="{1EC0FC9C-AB22-C840-8320-3F80594A9C8F}"/>
              </a:ext>
            </a:extLst>
          </p:cNvPr>
          <p:cNvCxnSpPr>
            <a:cxnSpLocks/>
            <a:stCxn id="48" idx="4"/>
          </p:cNvCxnSpPr>
          <p:nvPr/>
        </p:nvCxnSpPr>
        <p:spPr>
          <a:xfrm rot="10800000">
            <a:off x="11353800" y="2653800"/>
            <a:ext cx="0" cy="1080000"/>
          </a:xfrm>
          <a:prstGeom prst="line">
            <a:avLst/>
          </a:prstGeom>
          <a:ln w="635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al 51">
            <a:extLst>
              <a:ext uri="{FF2B5EF4-FFF2-40B4-BE49-F238E27FC236}">
                <a16:creationId xmlns:a16="http://schemas.microsoft.com/office/drawing/2014/main" id="{CFC9E6A4-9082-BB49-9A45-E02255DEDFA6}"/>
              </a:ext>
            </a:extLst>
          </p:cNvPr>
          <p:cNvSpPr/>
          <p:nvPr/>
        </p:nvSpPr>
        <p:spPr>
          <a:xfrm rot="10800000">
            <a:off x="11317800" y="2585883"/>
            <a:ext cx="72000" cy="720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3" name="Tekstvak 52">
            <a:extLst>
              <a:ext uri="{FF2B5EF4-FFF2-40B4-BE49-F238E27FC236}">
                <a16:creationId xmlns:a16="http://schemas.microsoft.com/office/drawing/2014/main" id="{CE0C2393-0D2B-B841-A070-753E5A6E797B}"/>
              </a:ext>
            </a:extLst>
          </p:cNvPr>
          <p:cNvSpPr txBox="1"/>
          <p:nvPr/>
        </p:nvSpPr>
        <p:spPr>
          <a:xfrm>
            <a:off x="10858500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E8F4D"/>
                </a:solidFill>
                <a:latin typeface="Bebas Neue" pitchFamily="2" charset="77"/>
              </a:rPr>
              <a:t>09:00</a:t>
            </a:r>
          </a:p>
        </p:txBody>
      </p:sp>
      <p:cxnSp>
        <p:nvCxnSpPr>
          <p:cNvPr id="54" name="Rechte verbindingslijn 53">
            <a:extLst>
              <a:ext uri="{FF2B5EF4-FFF2-40B4-BE49-F238E27FC236}">
                <a16:creationId xmlns:a16="http://schemas.microsoft.com/office/drawing/2014/main" id="{6589C538-F398-6E44-A0A7-9D6AA6F7897B}"/>
              </a:ext>
            </a:extLst>
          </p:cNvPr>
          <p:cNvCxnSpPr>
            <a:cxnSpLocks/>
          </p:cNvCxnSpPr>
          <p:nvPr/>
        </p:nvCxnSpPr>
        <p:spPr>
          <a:xfrm>
            <a:off x="10617724" y="2354712"/>
            <a:ext cx="2667000" cy="0"/>
          </a:xfrm>
          <a:prstGeom prst="line">
            <a:avLst/>
          </a:prstGeom>
          <a:ln w="2540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kstvak 54">
            <a:extLst>
              <a:ext uri="{FF2B5EF4-FFF2-40B4-BE49-F238E27FC236}">
                <a16:creationId xmlns:a16="http://schemas.microsoft.com/office/drawing/2014/main" id="{D9961330-8911-6846-BBEF-702ACEB61500}"/>
              </a:ext>
            </a:extLst>
          </p:cNvPr>
          <p:cNvSpPr txBox="1"/>
          <p:nvPr/>
        </p:nvSpPr>
        <p:spPr>
          <a:xfrm>
            <a:off x="10695448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Do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work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Career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041496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37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6" presetClass="entr" presetSubtype="37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  <p:bldP spid="16" grpId="0" animBg="1"/>
      <p:bldP spid="19" grpId="1" animBg="1"/>
      <p:bldP spid="4" grpId="0"/>
      <p:bldP spid="12" grpId="0" animBg="1"/>
      <p:bldP spid="14" grpId="0" animBg="1"/>
      <p:bldP spid="17" grpId="0" animBg="1"/>
      <p:bldP spid="22" grpId="0" animBg="1"/>
      <p:bldP spid="23" grpId="0"/>
      <p:bldP spid="25" grpId="0"/>
      <p:bldP spid="40" grpId="0" animBg="1"/>
      <p:bldP spid="41" grpId="0" animBg="1"/>
      <p:bldP spid="42" grpId="0" animBg="1"/>
      <p:bldP spid="44" grpId="0" animBg="1"/>
      <p:bldP spid="47" grpId="0"/>
      <p:bldP spid="48" grpId="0" animBg="1"/>
      <p:bldP spid="49" grpId="0" animBg="1"/>
      <p:bldP spid="50" grpId="0" animBg="1"/>
      <p:bldP spid="52" grpId="0" animBg="1"/>
      <p:bldP spid="53" grpId="0"/>
      <p:bldP spid="5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CB7F446E-8E8E-8540-8C18-760801352F53}"/>
              </a:ext>
            </a:extLst>
          </p:cNvPr>
          <p:cNvCxnSpPr>
            <a:cxnSpLocks/>
          </p:cNvCxnSpPr>
          <p:nvPr/>
        </p:nvCxnSpPr>
        <p:spPr>
          <a:xfrm>
            <a:off x="0" y="4114800"/>
            <a:ext cx="7315200" cy="0"/>
          </a:xfrm>
          <a:prstGeom prst="line">
            <a:avLst/>
          </a:prstGeom>
          <a:ln w="6350">
            <a:solidFill>
              <a:srgbClr val="6364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al 7">
            <a:extLst>
              <a:ext uri="{FF2B5EF4-FFF2-40B4-BE49-F238E27FC236}">
                <a16:creationId xmlns:a16="http://schemas.microsoft.com/office/drawing/2014/main" id="{44619C53-B018-C84F-9751-B422A1752A54}"/>
              </a:ext>
            </a:extLst>
          </p:cNvPr>
          <p:cNvSpPr/>
          <p:nvPr/>
        </p:nvSpPr>
        <p:spPr>
          <a:xfrm rot="10800000">
            <a:off x="6934201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949D8D0C-955F-6942-A011-21F57E8A2904}"/>
              </a:ext>
            </a:extLst>
          </p:cNvPr>
          <p:cNvSpPr/>
          <p:nvPr/>
        </p:nvSpPr>
        <p:spPr>
          <a:xfrm rot="10800000">
            <a:off x="7045201" y="3844800"/>
            <a:ext cx="540000" cy="540000"/>
          </a:xfrm>
          <a:prstGeom prst="ellipse">
            <a:avLst/>
          </a:prstGeom>
          <a:noFill/>
          <a:ln w="2540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7FE86A5B-A6A3-584C-A30C-0C212CA98181}"/>
              </a:ext>
            </a:extLst>
          </p:cNvPr>
          <p:cNvSpPr/>
          <p:nvPr/>
        </p:nvSpPr>
        <p:spPr>
          <a:xfrm rot="10800000">
            <a:off x="7162801" y="3962400"/>
            <a:ext cx="304800" cy="304800"/>
          </a:xfrm>
          <a:prstGeom prst="ellipse">
            <a:avLst/>
          </a:prstGeom>
          <a:solidFill>
            <a:srgbClr val="63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05D8DB07-BB03-3F4E-918D-5A0A81D12426}"/>
              </a:ext>
            </a:extLst>
          </p:cNvPr>
          <p:cNvSpPr txBox="1"/>
          <p:nvPr/>
        </p:nvSpPr>
        <p:spPr>
          <a:xfrm>
            <a:off x="6819900" y="4784791"/>
            <a:ext cx="990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6000" dirty="0">
                <a:solidFill>
                  <a:srgbClr val="636462"/>
                </a:solidFill>
                <a:latin typeface="Bebas Neue" pitchFamily="2" charset="7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1440422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1529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CA4F0768-FAFC-FE43-85A0-3FECE5DCFA7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  <p:sp>
        <p:nvSpPr>
          <p:cNvPr id="7" name="TextBox 3">
            <a:extLst>
              <a:ext uri="{FF2B5EF4-FFF2-40B4-BE49-F238E27FC236}">
                <a16:creationId xmlns:a16="http://schemas.microsoft.com/office/drawing/2014/main" id="{31D344F3-D8AC-8344-841E-6667464A0535}"/>
              </a:ext>
            </a:extLst>
          </p:cNvPr>
          <p:cNvSpPr txBox="1"/>
          <p:nvPr/>
        </p:nvSpPr>
        <p:spPr>
          <a:xfrm>
            <a:off x="4504973" y="8763000"/>
            <a:ext cx="56204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Nexa Bold" pitchFamily="50" charset="0"/>
              </a:rPr>
              <a:t>Introducing </a:t>
            </a:r>
            <a:r>
              <a:rPr lang="en-US" sz="5400" dirty="0" err="1">
                <a:solidFill>
                  <a:schemeClr val="bg1"/>
                </a:solidFill>
                <a:latin typeface="Nexa Bold" pitchFamily="50" charset="0"/>
              </a:rPr>
              <a:t>NotiVal</a:t>
            </a:r>
            <a:endParaRPr lang="en-US" sz="5400" dirty="0">
              <a:solidFill>
                <a:schemeClr val="bg1"/>
              </a:solidFill>
              <a:latin typeface="Nexa Bold" pitchFamily="50" charset="0"/>
            </a:endParaRPr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66D6333A-E268-C849-9BDB-033A2A3A73D6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3589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5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019 L 0 -1.0086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4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1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FE34C3-A420-A74D-8183-3CA529C38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1B44D6F-6E50-8244-83B0-773E0D4B3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7789" y="1920875"/>
            <a:ext cx="9654823" cy="5430838"/>
          </a:xfr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787013A-10B0-CC4D-87B9-BB93FECE94B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871755F8-E10F-B447-9623-1AAE3B4A71B2}"/>
              </a:ext>
            </a:extLst>
          </p:cNvPr>
          <p:cNvSpPr txBox="1"/>
          <p:nvPr/>
        </p:nvSpPr>
        <p:spPr>
          <a:xfrm>
            <a:off x="4504974" y="461072"/>
            <a:ext cx="56204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Nexa Bold" pitchFamily="50" charset="0"/>
              </a:rPr>
              <a:t>Introducing </a:t>
            </a:r>
            <a:r>
              <a:rPr lang="en-US" sz="5400" dirty="0" err="1">
                <a:solidFill>
                  <a:schemeClr val="bg1"/>
                </a:solidFill>
                <a:latin typeface="Nexa Bold" pitchFamily="50" charset="0"/>
              </a:rPr>
              <a:t>NotiVal</a:t>
            </a:r>
            <a:endParaRPr lang="en-US" sz="5400" dirty="0">
              <a:solidFill>
                <a:schemeClr val="bg1"/>
              </a:solidFill>
              <a:latin typeface="Nexa Bold" pitchFamily="50" charset="0"/>
            </a:endParaRPr>
          </a:p>
        </p:txBody>
      </p:sp>
      <p:cxnSp>
        <p:nvCxnSpPr>
          <p:cNvPr id="8" name="Rechte verbindingslijn 7">
            <a:extLst>
              <a:ext uri="{FF2B5EF4-FFF2-40B4-BE49-F238E27FC236}">
                <a16:creationId xmlns:a16="http://schemas.microsoft.com/office/drawing/2014/main" id="{C274301E-1279-CC4F-86FF-B2E35D3CBB8E}"/>
              </a:ext>
            </a:extLst>
          </p:cNvPr>
          <p:cNvCxnSpPr>
            <a:cxnSpLocks/>
          </p:cNvCxnSpPr>
          <p:nvPr/>
        </p:nvCxnSpPr>
        <p:spPr>
          <a:xfrm flipV="1">
            <a:off x="5003372" y="3714899"/>
            <a:ext cx="1066800" cy="53340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>
            <a:extLst>
              <a:ext uri="{FF2B5EF4-FFF2-40B4-BE49-F238E27FC236}">
                <a16:creationId xmlns:a16="http://schemas.microsoft.com/office/drawing/2014/main" id="{9B55B9CA-E09D-9F45-BAC4-BC36C69A1783}"/>
              </a:ext>
            </a:extLst>
          </p:cNvPr>
          <p:cNvCxnSpPr>
            <a:cxnSpLocks/>
          </p:cNvCxnSpPr>
          <p:nvPr/>
        </p:nvCxnSpPr>
        <p:spPr>
          <a:xfrm>
            <a:off x="5003372" y="4248299"/>
            <a:ext cx="1066800" cy="112643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2689F5B2-A499-C640-AE41-3CD162E89813}"/>
              </a:ext>
            </a:extLst>
          </p:cNvPr>
          <p:cNvCxnSpPr>
            <a:cxnSpLocks/>
          </p:cNvCxnSpPr>
          <p:nvPr/>
        </p:nvCxnSpPr>
        <p:spPr>
          <a:xfrm flipV="1">
            <a:off x="6094865" y="3012534"/>
            <a:ext cx="1118307" cy="70236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E950B94B-CD0E-A042-9F0C-D3DC5417C691}"/>
              </a:ext>
            </a:extLst>
          </p:cNvPr>
          <p:cNvCxnSpPr>
            <a:cxnSpLocks/>
          </p:cNvCxnSpPr>
          <p:nvPr/>
        </p:nvCxnSpPr>
        <p:spPr>
          <a:xfrm>
            <a:off x="6094865" y="3714900"/>
            <a:ext cx="1118307" cy="21970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A0579894-8F73-D24B-B6AF-96BD42D9745A}"/>
              </a:ext>
            </a:extLst>
          </p:cNvPr>
          <p:cNvCxnSpPr>
            <a:cxnSpLocks/>
          </p:cNvCxnSpPr>
          <p:nvPr/>
        </p:nvCxnSpPr>
        <p:spPr>
          <a:xfrm flipV="1">
            <a:off x="7209552" y="2037809"/>
            <a:ext cx="1070420" cy="9963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>
            <a:extLst>
              <a:ext uri="{FF2B5EF4-FFF2-40B4-BE49-F238E27FC236}">
                <a16:creationId xmlns:a16="http://schemas.microsoft.com/office/drawing/2014/main" id="{464A09D2-85A2-D14A-B4C2-F3BC0A7FC1A9}"/>
              </a:ext>
            </a:extLst>
          </p:cNvPr>
          <p:cNvCxnSpPr>
            <a:cxnSpLocks/>
          </p:cNvCxnSpPr>
          <p:nvPr/>
        </p:nvCxnSpPr>
        <p:spPr>
          <a:xfrm flipV="1">
            <a:off x="7237865" y="2535981"/>
            <a:ext cx="1042107" cy="498174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22">
            <a:extLst>
              <a:ext uri="{FF2B5EF4-FFF2-40B4-BE49-F238E27FC236}">
                <a16:creationId xmlns:a16="http://schemas.microsoft.com/office/drawing/2014/main" id="{D4E37893-944A-A54C-B9AC-C0A4D2198DC8}"/>
              </a:ext>
            </a:extLst>
          </p:cNvPr>
          <p:cNvCxnSpPr>
            <a:cxnSpLocks/>
          </p:cNvCxnSpPr>
          <p:nvPr/>
        </p:nvCxnSpPr>
        <p:spPr>
          <a:xfrm flipV="1">
            <a:off x="7209552" y="3253863"/>
            <a:ext cx="1070420" cy="69400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chte verbindingslijn 24">
            <a:extLst>
              <a:ext uri="{FF2B5EF4-FFF2-40B4-BE49-F238E27FC236}">
                <a16:creationId xmlns:a16="http://schemas.microsoft.com/office/drawing/2014/main" id="{C06FF931-18E5-3B43-B560-B461A9500545}"/>
              </a:ext>
            </a:extLst>
          </p:cNvPr>
          <p:cNvCxnSpPr>
            <a:cxnSpLocks/>
          </p:cNvCxnSpPr>
          <p:nvPr/>
        </p:nvCxnSpPr>
        <p:spPr>
          <a:xfrm flipV="1">
            <a:off x="7209552" y="3824754"/>
            <a:ext cx="1070420" cy="12310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chte verbindingslijn 30">
            <a:extLst>
              <a:ext uri="{FF2B5EF4-FFF2-40B4-BE49-F238E27FC236}">
                <a16:creationId xmlns:a16="http://schemas.microsoft.com/office/drawing/2014/main" id="{466BC670-642A-3A4C-8318-77977F7B574A}"/>
              </a:ext>
            </a:extLst>
          </p:cNvPr>
          <p:cNvCxnSpPr>
            <a:cxnSpLocks/>
          </p:cNvCxnSpPr>
          <p:nvPr/>
        </p:nvCxnSpPr>
        <p:spPr>
          <a:xfrm>
            <a:off x="7237865" y="3934609"/>
            <a:ext cx="1042107" cy="5841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chte verbindingslijn 34">
            <a:extLst>
              <a:ext uri="{FF2B5EF4-FFF2-40B4-BE49-F238E27FC236}">
                <a16:creationId xmlns:a16="http://schemas.microsoft.com/office/drawing/2014/main" id="{786696AB-116F-014F-BB0F-C55D5174A021}"/>
              </a:ext>
            </a:extLst>
          </p:cNvPr>
          <p:cNvCxnSpPr>
            <a:cxnSpLocks/>
          </p:cNvCxnSpPr>
          <p:nvPr/>
        </p:nvCxnSpPr>
        <p:spPr>
          <a:xfrm flipV="1">
            <a:off x="6070172" y="5128436"/>
            <a:ext cx="1139380" cy="246298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chte verbindingslijn 36">
            <a:extLst>
              <a:ext uri="{FF2B5EF4-FFF2-40B4-BE49-F238E27FC236}">
                <a16:creationId xmlns:a16="http://schemas.microsoft.com/office/drawing/2014/main" id="{A9D39FB7-5350-264C-B71E-9350B1A55C7C}"/>
              </a:ext>
            </a:extLst>
          </p:cNvPr>
          <p:cNvCxnSpPr>
            <a:cxnSpLocks/>
          </p:cNvCxnSpPr>
          <p:nvPr/>
        </p:nvCxnSpPr>
        <p:spPr>
          <a:xfrm>
            <a:off x="6094865" y="5374734"/>
            <a:ext cx="1114687" cy="37578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chte verbindingslijn 39">
            <a:extLst>
              <a:ext uri="{FF2B5EF4-FFF2-40B4-BE49-F238E27FC236}">
                <a16:creationId xmlns:a16="http://schemas.microsoft.com/office/drawing/2014/main" id="{20EBF118-39AA-354F-8922-B6CD6EF7B3F3}"/>
              </a:ext>
            </a:extLst>
          </p:cNvPr>
          <p:cNvCxnSpPr>
            <a:cxnSpLocks/>
          </p:cNvCxnSpPr>
          <p:nvPr/>
        </p:nvCxnSpPr>
        <p:spPr>
          <a:xfrm>
            <a:off x="6046978" y="5374734"/>
            <a:ext cx="1162574" cy="118057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42">
            <a:extLst>
              <a:ext uri="{FF2B5EF4-FFF2-40B4-BE49-F238E27FC236}">
                <a16:creationId xmlns:a16="http://schemas.microsoft.com/office/drawing/2014/main" id="{1F9DEB22-A8CE-1F4F-99E0-48ED6D4AEAB7}"/>
              </a:ext>
            </a:extLst>
          </p:cNvPr>
          <p:cNvCxnSpPr>
            <a:cxnSpLocks/>
          </p:cNvCxnSpPr>
          <p:nvPr/>
        </p:nvCxnSpPr>
        <p:spPr>
          <a:xfrm flipV="1">
            <a:off x="7204732" y="5109950"/>
            <a:ext cx="1075240" cy="1848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echte verbindingslijn 47">
            <a:extLst>
              <a:ext uri="{FF2B5EF4-FFF2-40B4-BE49-F238E27FC236}">
                <a16:creationId xmlns:a16="http://schemas.microsoft.com/office/drawing/2014/main" id="{72C58AA7-EDEC-2141-B9AB-C98D05BA9A82}"/>
              </a:ext>
            </a:extLst>
          </p:cNvPr>
          <p:cNvCxnSpPr>
            <a:cxnSpLocks/>
          </p:cNvCxnSpPr>
          <p:nvPr/>
        </p:nvCxnSpPr>
        <p:spPr>
          <a:xfrm flipV="1">
            <a:off x="7220089" y="5558136"/>
            <a:ext cx="1059883" cy="201621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Rechte verbindingslijn 49">
            <a:extLst>
              <a:ext uri="{FF2B5EF4-FFF2-40B4-BE49-F238E27FC236}">
                <a16:creationId xmlns:a16="http://schemas.microsoft.com/office/drawing/2014/main" id="{857708A8-CE96-CC4D-A7BC-2E623ACD36E2}"/>
              </a:ext>
            </a:extLst>
          </p:cNvPr>
          <p:cNvCxnSpPr>
            <a:cxnSpLocks/>
          </p:cNvCxnSpPr>
          <p:nvPr/>
        </p:nvCxnSpPr>
        <p:spPr>
          <a:xfrm>
            <a:off x="7204732" y="5759757"/>
            <a:ext cx="1075240" cy="365024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chte verbindingslijn 54">
            <a:extLst>
              <a:ext uri="{FF2B5EF4-FFF2-40B4-BE49-F238E27FC236}">
                <a16:creationId xmlns:a16="http://schemas.microsoft.com/office/drawing/2014/main" id="{6CF28E7C-6391-3342-A16F-028D8A10F673}"/>
              </a:ext>
            </a:extLst>
          </p:cNvPr>
          <p:cNvCxnSpPr>
            <a:cxnSpLocks/>
          </p:cNvCxnSpPr>
          <p:nvPr/>
        </p:nvCxnSpPr>
        <p:spPr>
          <a:xfrm flipV="1">
            <a:off x="7237865" y="6509804"/>
            <a:ext cx="1042107" cy="4550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chte verbindingslijn 57">
            <a:extLst>
              <a:ext uri="{FF2B5EF4-FFF2-40B4-BE49-F238E27FC236}">
                <a16:creationId xmlns:a16="http://schemas.microsoft.com/office/drawing/2014/main" id="{BB6F3C47-BAAB-7342-AC58-00E22A2F71E1}"/>
              </a:ext>
            </a:extLst>
          </p:cNvPr>
          <p:cNvCxnSpPr>
            <a:cxnSpLocks/>
          </p:cNvCxnSpPr>
          <p:nvPr/>
        </p:nvCxnSpPr>
        <p:spPr>
          <a:xfrm>
            <a:off x="7237865" y="6555307"/>
            <a:ext cx="1042107" cy="648227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chte verbindingslijn 60">
            <a:extLst>
              <a:ext uri="{FF2B5EF4-FFF2-40B4-BE49-F238E27FC236}">
                <a16:creationId xmlns:a16="http://schemas.microsoft.com/office/drawing/2014/main" id="{8929D42C-F8AA-E94D-9F16-05A3661DD4E2}"/>
              </a:ext>
            </a:extLst>
          </p:cNvPr>
          <p:cNvCxnSpPr>
            <a:cxnSpLocks/>
          </p:cNvCxnSpPr>
          <p:nvPr/>
        </p:nvCxnSpPr>
        <p:spPr>
          <a:xfrm flipV="1">
            <a:off x="8279972" y="1721044"/>
            <a:ext cx="1318591" cy="34412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Rechte verbindingslijn 64">
            <a:extLst>
              <a:ext uri="{FF2B5EF4-FFF2-40B4-BE49-F238E27FC236}">
                <a16:creationId xmlns:a16="http://schemas.microsoft.com/office/drawing/2014/main" id="{6CF57CAD-B755-2F4B-8D31-02499926D4BC}"/>
              </a:ext>
            </a:extLst>
          </p:cNvPr>
          <p:cNvCxnSpPr>
            <a:cxnSpLocks/>
          </p:cNvCxnSpPr>
          <p:nvPr/>
        </p:nvCxnSpPr>
        <p:spPr>
          <a:xfrm>
            <a:off x="8279972" y="2036225"/>
            <a:ext cx="1318591" cy="289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chte verbindingslijn 67">
            <a:extLst>
              <a:ext uri="{FF2B5EF4-FFF2-40B4-BE49-F238E27FC236}">
                <a16:creationId xmlns:a16="http://schemas.microsoft.com/office/drawing/2014/main" id="{A316708F-D80E-6842-945D-F97F465629F6}"/>
              </a:ext>
            </a:extLst>
          </p:cNvPr>
          <p:cNvCxnSpPr>
            <a:cxnSpLocks/>
          </p:cNvCxnSpPr>
          <p:nvPr/>
        </p:nvCxnSpPr>
        <p:spPr>
          <a:xfrm flipV="1">
            <a:off x="8279972" y="2421248"/>
            <a:ext cx="1318591" cy="114732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>
            <a:extLst>
              <a:ext uri="{FF2B5EF4-FFF2-40B4-BE49-F238E27FC236}">
                <a16:creationId xmlns:a16="http://schemas.microsoft.com/office/drawing/2014/main" id="{B4D05278-FBBA-4948-838E-ECFF6F56A7E1}"/>
              </a:ext>
            </a:extLst>
          </p:cNvPr>
          <p:cNvCxnSpPr>
            <a:cxnSpLocks/>
          </p:cNvCxnSpPr>
          <p:nvPr/>
        </p:nvCxnSpPr>
        <p:spPr>
          <a:xfrm flipV="1">
            <a:off x="8253007" y="2731324"/>
            <a:ext cx="1345556" cy="544257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chte verbindingslijn 75">
            <a:extLst>
              <a:ext uri="{FF2B5EF4-FFF2-40B4-BE49-F238E27FC236}">
                <a16:creationId xmlns:a16="http://schemas.microsoft.com/office/drawing/2014/main" id="{48D00F5F-28A2-3645-BB43-A913B8C1E6B9}"/>
              </a:ext>
            </a:extLst>
          </p:cNvPr>
          <p:cNvCxnSpPr>
            <a:cxnSpLocks/>
          </p:cNvCxnSpPr>
          <p:nvPr/>
        </p:nvCxnSpPr>
        <p:spPr>
          <a:xfrm flipV="1">
            <a:off x="8228314" y="2957125"/>
            <a:ext cx="1370249" cy="31845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78">
            <a:extLst>
              <a:ext uri="{FF2B5EF4-FFF2-40B4-BE49-F238E27FC236}">
                <a16:creationId xmlns:a16="http://schemas.microsoft.com/office/drawing/2014/main" id="{FC5A29FE-F834-974E-BDC6-647ADAFAC394}"/>
              </a:ext>
            </a:extLst>
          </p:cNvPr>
          <p:cNvCxnSpPr>
            <a:cxnSpLocks/>
          </p:cNvCxnSpPr>
          <p:nvPr/>
        </p:nvCxnSpPr>
        <p:spPr>
          <a:xfrm flipV="1">
            <a:off x="8203621" y="3240511"/>
            <a:ext cx="1394942" cy="3507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chte verbindingslijn 81">
            <a:extLst>
              <a:ext uri="{FF2B5EF4-FFF2-40B4-BE49-F238E27FC236}">
                <a16:creationId xmlns:a16="http://schemas.microsoft.com/office/drawing/2014/main" id="{84B7F253-72EA-4C41-BD7A-B0626D103AAB}"/>
              </a:ext>
            </a:extLst>
          </p:cNvPr>
          <p:cNvCxnSpPr>
            <a:cxnSpLocks/>
          </p:cNvCxnSpPr>
          <p:nvPr/>
        </p:nvCxnSpPr>
        <p:spPr>
          <a:xfrm>
            <a:off x="8253007" y="3289723"/>
            <a:ext cx="1345556" cy="18783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chte verbindingslijn 84">
            <a:extLst>
              <a:ext uri="{FF2B5EF4-FFF2-40B4-BE49-F238E27FC236}">
                <a16:creationId xmlns:a16="http://schemas.microsoft.com/office/drawing/2014/main" id="{16CD7E8F-7379-4442-A7EA-967FED63B05C}"/>
              </a:ext>
            </a:extLst>
          </p:cNvPr>
          <p:cNvCxnSpPr>
            <a:cxnSpLocks/>
          </p:cNvCxnSpPr>
          <p:nvPr/>
        </p:nvCxnSpPr>
        <p:spPr>
          <a:xfrm flipV="1">
            <a:off x="8253007" y="3824754"/>
            <a:ext cx="1345556" cy="2903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chte verbindingslijn 86">
            <a:extLst>
              <a:ext uri="{FF2B5EF4-FFF2-40B4-BE49-F238E27FC236}">
                <a16:creationId xmlns:a16="http://schemas.microsoft.com/office/drawing/2014/main" id="{0B4DA511-5892-5F47-B6E8-81C74DC3B0BE}"/>
              </a:ext>
            </a:extLst>
          </p:cNvPr>
          <p:cNvCxnSpPr>
            <a:cxnSpLocks/>
          </p:cNvCxnSpPr>
          <p:nvPr/>
        </p:nvCxnSpPr>
        <p:spPr>
          <a:xfrm flipV="1">
            <a:off x="8267764" y="4178154"/>
            <a:ext cx="1318591" cy="34412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Rechte verbindingslijn 87">
            <a:extLst>
              <a:ext uri="{FF2B5EF4-FFF2-40B4-BE49-F238E27FC236}">
                <a16:creationId xmlns:a16="http://schemas.microsoft.com/office/drawing/2014/main" id="{CF0E3C59-40B6-004B-9CFE-7620ED69E3EC}"/>
              </a:ext>
            </a:extLst>
          </p:cNvPr>
          <p:cNvCxnSpPr>
            <a:cxnSpLocks/>
          </p:cNvCxnSpPr>
          <p:nvPr/>
        </p:nvCxnSpPr>
        <p:spPr>
          <a:xfrm>
            <a:off x="8267764" y="4532929"/>
            <a:ext cx="1318591" cy="289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chte verbindingslijn 88">
            <a:extLst>
              <a:ext uri="{FF2B5EF4-FFF2-40B4-BE49-F238E27FC236}">
                <a16:creationId xmlns:a16="http://schemas.microsoft.com/office/drawing/2014/main" id="{1FE7793F-D2A7-EC4E-A678-D345900CAC39}"/>
              </a:ext>
            </a:extLst>
          </p:cNvPr>
          <p:cNvCxnSpPr>
            <a:cxnSpLocks/>
          </p:cNvCxnSpPr>
          <p:nvPr/>
        </p:nvCxnSpPr>
        <p:spPr>
          <a:xfrm>
            <a:off x="8279972" y="4532929"/>
            <a:ext cx="1306383" cy="385538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chte verbindingslijn 91">
            <a:extLst>
              <a:ext uri="{FF2B5EF4-FFF2-40B4-BE49-F238E27FC236}">
                <a16:creationId xmlns:a16="http://schemas.microsoft.com/office/drawing/2014/main" id="{E3D9547A-6A67-0346-9209-ABCFC1466E07}"/>
              </a:ext>
            </a:extLst>
          </p:cNvPr>
          <p:cNvCxnSpPr>
            <a:cxnSpLocks/>
          </p:cNvCxnSpPr>
          <p:nvPr/>
        </p:nvCxnSpPr>
        <p:spPr>
          <a:xfrm>
            <a:off x="8279972" y="5101417"/>
            <a:ext cx="1318591" cy="2894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Rechte verbindingslijn 92">
            <a:extLst>
              <a:ext uri="{FF2B5EF4-FFF2-40B4-BE49-F238E27FC236}">
                <a16:creationId xmlns:a16="http://schemas.microsoft.com/office/drawing/2014/main" id="{696B246A-5AAC-934C-B5BC-BD3343F80015}"/>
              </a:ext>
            </a:extLst>
          </p:cNvPr>
          <p:cNvCxnSpPr>
            <a:cxnSpLocks/>
          </p:cNvCxnSpPr>
          <p:nvPr/>
        </p:nvCxnSpPr>
        <p:spPr>
          <a:xfrm flipV="1">
            <a:off x="8253007" y="5538675"/>
            <a:ext cx="1394942" cy="3507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Rechte verbindingslijn 93">
            <a:extLst>
              <a:ext uri="{FF2B5EF4-FFF2-40B4-BE49-F238E27FC236}">
                <a16:creationId xmlns:a16="http://schemas.microsoft.com/office/drawing/2014/main" id="{9C71C9EC-576B-6C46-BF98-00C44ED474DD}"/>
              </a:ext>
            </a:extLst>
          </p:cNvPr>
          <p:cNvCxnSpPr>
            <a:cxnSpLocks/>
          </p:cNvCxnSpPr>
          <p:nvPr/>
        </p:nvCxnSpPr>
        <p:spPr>
          <a:xfrm flipV="1">
            <a:off x="8279972" y="5792514"/>
            <a:ext cx="1370249" cy="31845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Rechte verbindingslijn 94">
            <a:extLst>
              <a:ext uri="{FF2B5EF4-FFF2-40B4-BE49-F238E27FC236}">
                <a16:creationId xmlns:a16="http://schemas.microsoft.com/office/drawing/2014/main" id="{7257E205-C0E4-874D-B33A-C0A24C621F42}"/>
              </a:ext>
            </a:extLst>
          </p:cNvPr>
          <p:cNvCxnSpPr>
            <a:cxnSpLocks/>
          </p:cNvCxnSpPr>
          <p:nvPr/>
        </p:nvCxnSpPr>
        <p:spPr>
          <a:xfrm>
            <a:off x="8228314" y="6124781"/>
            <a:ext cx="1345556" cy="18783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Rechte verbindingslijn 95">
            <a:extLst>
              <a:ext uri="{FF2B5EF4-FFF2-40B4-BE49-F238E27FC236}">
                <a16:creationId xmlns:a16="http://schemas.microsoft.com/office/drawing/2014/main" id="{C9E74095-E1E1-944C-8454-C5731FE89183}"/>
              </a:ext>
            </a:extLst>
          </p:cNvPr>
          <p:cNvCxnSpPr>
            <a:cxnSpLocks/>
          </p:cNvCxnSpPr>
          <p:nvPr/>
        </p:nvCxnSpPr>
        <p:spPr>
          <a:xfrm flipV="1">
            <a:off x="8215967" y="6497259"/>
            <a:ext cx="1394942" cy="35070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Rechte verbindingslijn 96">
            <a:extLst>
              <a:ext uri="{FF2B5EF4-FFF2-40B4-BE49-F238E27FC236}">
                <a16:creationId xmlns:a16="http://schemas.microsoft.com/office/drawing/2014/main" id="{15E65208-A2B3-4C4A-8F76-9DCB3716454D}"/>
              </a:ext>
            </a:extLst>
          </p:cNvPr>
          <p:cNvCxnSpPr>
            <a:cxnSpLocks/>
          </p:cNvCxnSpPr>
          <p:nvPr/>
        </p:nvCxnSpPr>
        <p:spPr>
          <a:xfrm>
            <a:off x="8215967" y="6532329"/>
            <a:ext cx="1370388" cy="216757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Rechte verbindingslijn 98">
            <a:extLst>
              <a:ext uri="{FF2B5EF4-FFF2-40B4-BE49-F238E27FC236}">
                <a16:creationId xmlns:a16="http://schemas.microsoft.com/office/drawing/2014/main" id="{4C0A91A2-AC78-194D-B569-B19CFFCFAAAF}"/>
              </a:ext>
            </a:extLst>
          </p:cNvPr>
          <p:cNvCxnSpPr>
            <a:cxnSpLocks/>
          </p:cNvCxnSpPr>
          <p:nvPr/>
        </p:nvCxnSpPr>
        <p:spPr>
          <a:xfrm flipV="1">
            <a:off x="8305800" y="6978428"/>
            <a:ext cx="1268070" cy="223921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Rechte verbindingslijn 100">
            <a:extLst>
              <a:ext uri="{FF2B5EF4-FFF2-40B4-BE49-F238E27FC236}">
                <a16:creationId xmlns:a16="http://schemas.microsoft.com/office/drawing/2014/main" id="{4A6D53A9-7249-A94F-9138-F8CC557788A2}"/>
              </a:ext>
            </a:extLst>
          </p:cNvPr>
          <p:cNvCxnSpPr>
            <a:cxnSpLocks/>
          </p:cNvCxnSpPr>
          <p:nvPr/>
        </p:nvCxnSpPr>
        <p:spPr>
          <a:xfrm>
            <a:off x="8279972" y="7216631"/>
            <a:ext cx="1293898" cy="32406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Rechte verbindingslijn 102">
            <a:extLst>
              <a:ext uri="{FF2B5EF4-FFF2-40B4-BE49-F238E27FC236}">
                <a16:creationId xmlns:a16="http://schemas.microsoft.com/office/drawing/2014/main" id="{26A76A93-07CA-B348-8166-050A6BEE68A6}"/>
              </a:ext>
            </a:extLst>
          </p:cNvPr>
          <p:cNvCxnSpPr>
            <a:cxnSpLocks/>
          </p:cNvCxnSpPr>
          <p:nvPr/>
        </p:nvCxnSpPr>
        <p:spPr>
          <a:xfrm>
            <a:off x="8305800" y="7232267"/>
            <a:ext cx="1268070" cy="344939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Rechte verbindingslijn 105">
            <a:extLst>
              <a:ext uri="{FF2B5EF4-FFF2-40B4-BE49-F238E27FC236}">
                <a16:creationId xmlns:a16="http://schemas.microsoft.com/office/drawing/2014/main" id="{A421F0A1-726B-8B44-BF9D-B7A0EEA8B11C}"/>
              </a:ext>
            </a:extLst>
          </p:cNvPr>
          <p:cNvCxnSpPr>
            <a:cxnSpLocks/>
          </p:cNvCxnSpPr>
          <p:nvPr/>
        </p:nvCxnSpPr>
        <p:spPr>
          <a:xfrm>
            <a:off x="8305800" y="7249037"/>
            <a:ext cx="1268070" cy="687155"/>
          </a:xfrm>
          <a:prstGeom prst="line">
            <a:avLst/>
          </a:prstGeom>
          <a:ln w="317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8035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4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6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4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6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8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2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2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4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2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6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8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2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2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4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6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2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8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2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2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2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400"/>
                            </p:stCondLst>
                            <p:childTnLst>
                              <p:par>
                                <p:cTn id="1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2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600"/>
                            </p:stCondLst>
                            <p:childTnLst>
                              <p:par>
                                <p:cTn id="1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2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800"/>
                            </p:stCondLst>
                            <p:childTnLst>
                              <p:par>
                                <p:cTn id="1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2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60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2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6200"/>
                            </p:stCondLst>
                            <p:childTnLst>
                              <p:par>
                                <p:cTn id="1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2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6400"/>
                            </p:stCondLst>
                            <p:childTnLst>
                              <p:par>
                                <p:cTn id="1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2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6600"/>
                            </p:stCondLst>
                            <p:childTnLst>
                              <p:par>
                                <p:cTn id="1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2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6800"/>
                            </p:stCondLst>
                            <p:childTnLst>
                              <p:par>
                                <p:cTn id="1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2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7000"/>
                            </p:stCondLst>
                            <p:childTnLst>
                              <p:par>
                                <p:cTn id="1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2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7200"/>
                            </p:stCondLst>
                            <p:childTnLst>
                              <p:par>
                                <p:cTn id="1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2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400"/>
                            </p:stCondLst>
                            <p:childTnLst>
                              <p:par>
                                <p:cTn id="1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2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FE34C3-A420-A74D-8183-3CA529C38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1B44D6F-6E50-8244-83B0-773E0D4B3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7789" y="1920875"/>
            <a:ext cx="9654823" cy="5430838"/>
          </a:xfr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787013A-10B0-CC4D-87B9-BB93FECE94B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871755F8-E10F-B447-9623-1AAE3B4A71B2}"/>
              </a:ext>
            </a:extLst>
          </p:cNvPr>
          <p:cNvSpPr txBox="1"/>
          <p:nvPr/>
        </p:nvSpPr>
        <p:spPr>
          <a:xfrm>
            <a:off x="4504974" y="461072"/>
            <a:ext cx="56204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Nexa Bold" pitchFamily="50" charset="0"/>
              </a:rPr>
              <a:t>Introducing </a:t>
            </a:r>
            <a:r>
              <a:rPr lang="en-US" sz="5400" dirty="0" err="1">
                <a:solidFill>
                  <a:schemeClr val="bg1"/>
                </a:solidFill>
                <a:latin typeface="Nexa Bold" pitchFamily="50" charset="0"/>
              </a:rPr>
              <a:t>NotiVal</a:t>
            </a:r>
            <a:endParaRPr lang="en-US" sz="5400" dirty="0">
              <a:solidFill>
                <a:schemeClr val="bg1"/>
              </a:solidFill>
              <a:latin typeface="Nexa Bold" pitchFamily="50" charset="0"/>
            </a:endParaRPr>
          </a:p>
        </p:txBody>
      </p:sp>
      <p:grpSp>
        <p:nvGrpSpPr>
          <p:cNvPr id="3" name="Groep 2">
            <a:extLst>
              <a:ext uri="{FF2B5EF4-FFF2-40B4-BE49-F238E27FC236}">
                <a16:creationId xmlns:a16="http://schemas.microsoft.com/office/drawing/2014/main" id="{4C47F579-1B75-FD41-99F7-07E5C9F2952D}"/>
              </a:ext>
            </a:extLst>
          </p:cNvPr>
          <p:cNvGrpSpPr/>
          <p:nvPr/>
        </p:nvGrpSpPr>
        <p:grpSpPr>
          <a:xfrm>
            <a:off x="5003372" y="1721044"/>
            <a:ext cx="4646849" cy="6215148"/>
            <a:chOff x="5003372" y="1721044"/>
            <a:chExt cx="4646849" cy="6215148"/>
          </a:xfrm>
        </p:grpSpPr>
        <p:cxnSp>
          <p:nvCxnSpPr>
            <p:cNvPr id="8" name="Rechte verbindingslijn 7">
              <a:extLst>
                <a:ext uri="{FF2B5EF4-FFF2-40B4-BE49-F238E27FC236}">
                  <a16:creationId xmlns:a16="http://schemas.microsoft.com/office/drawing/2014/main" id="{C274301E-1279-CC4F-86FF-B2E35D3CBB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03372" y="3714899"/>
              <a:ext cx="1066800" cy="53340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Rechte verbindingslijn 8">
              <a:extLst>
                <a:ext uri="{FF2B5EF4-FFF2-40B4-BE49-F238E27FC236}">
                  <a16:creationId xmlns:a16="http://schemas.microsoft.com/office/drawing/2014/main" id="{9B55B9CA-E09D-9F45-BAC4-BC36C69A1783}"/>
                </a:ext>
              </a:extLst>
            </p:cNvPr>
            <p:cNvCxnSpPr>
              <a:cxnSpLocks/>
            </p:cNvCxnSpPr>
            <p:nvPr/>
          </p:nvCxnSpPr>
          <p:spPr>
            <a:xfrm>
              <a:off x="5003372" y="4248299"/>
              <a:ext cx="1066800" cy="112643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Rechte verbindingslijn 11">
              <a:extLst>
                <a:ext uri="{FF2B5EF4-FFF2-40B4-BE49-F238E27FC236}">
                  <a16:creationId xmlns:a16="http://schemas.microsoft.com/office/drawing/2014/main" id="{2689F5B2-A499-C640-AE41-3CD162E898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4865" y="3012534"/>
              <a:ext cx="1118307" cy="70236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Rechte verbindingslijn 14">
              <a:extLst>
                <a:ext uri="{FF2B5EF4-FFF2-40B4-BE49-F238E27FC236}">
                  <a16:creationId xmlns:a16="http://schemas.microsoft.com/office/drawing/2014/main" id="{E950B94B-CD0E-A042-9F0C-D3DC5417C691}"/>
                </a:ext>
              </a:extLst>
            </p:cNvPr>
            <p:cNvCxnSpPr>
              <a:cxnSpLocks/>
            </p:cNvCxnSpPr>
            <p:nvPr/>
          </p:nvCxnSpPr>
          <p:spPr>
            <a:xfrm>
              <a:off x="6094865" y="3714900"/>
              <a:ext cx="1118307" cy="21970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Rechte verbindingslijn 17">
              <a:extLst>
                <a:ext uri="{FF2B5EF4-FFF2-40B4-BE49-F238E27FC236}">
                  <a16:creationId xmlns:a16="http://schemas.microsoft.com/office/drawing/2014/main" id="{A0579894-8F73-D24B-B6AF-96BD42D974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9552" y="2037809"/>
              <a:ext cx="1070420" cy="9963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Rechte verbindingslijn 19">
              <a:extLst>
                <a:ext uri="{FF2B5EF4-FFF2-40B4-BE49-F238E27FC236}">
                  <a16:creationId xmlns:a16="http://schemas.microsoft.com/office/drawing/2014/main" id="{464A09D2-85A2-D14A-B4C2-F3BC0A7FC1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37865" y="2535981"/>
              <a:ext cx="1042107" cy="498174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Rechte verbindingslijn 22">
              <a:extLst>
                <a:ext uri="{FF2B5EF4-FFF2-40B4-BE49-F238E27FC236}">
                  <a16:creationId xmlns:a16="http://schemas.microsoft.com/office/drawing/2014/main" id="{D4E37893-944A-A54C-B9AC-C0A4D2198D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9552" y="3253863"/>
              <a:ext cx="1070420" cy="69400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Rechte verbindingslijn 24">
              <a:extLst>
                <a:ext uri="{FF2B5EF4-FFF2-40B4-BE49-F238E27FC236}">
                  <a16:creationId xmlns:a16="http://schemas.microsoft.com/office/drawing/2014/main" id="{C06FF931-18E5-3B43-B560-B461A95005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9552" y="3824754"/>
              <a:ext cx="1070420" cy="12310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Rechte verbindingslijn 30">
              <a:extLst>
                <a:ext uri="{FF2B5EF4-FFF2-40B4-BE49-F238E27FC236}">
                  <a16:creationId xmlns:a16="http://schemas.microsoft.com/office/drawing/2014/main" id="{466BC670-642A-3A4C-8318-77977F7B574A}"/>
                </a:ext>
              </a:extLst>
            </p:cNvPr>
            <p:cNvCxnSpPr>
              <a:cxnSpLocks/>
            </p:cNvCxnSpPr>
            <p:nvPr/>
          </p:nvCxnSpPr>
          <p:spPr>
            <a:xfrm>
              <a:off x="7237865" y="3934609"/>
              <a:ext cx="1042107" cy="5841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Rechte verbindingslijn 34">
              <a:extLst>
                <a:ext uri="{FF2B5EF4-FFF2-40B4-BE49-F238E27FC236}">
                  <a16:creationId xmlns:a16="http://schemas.microsoft.com/office/drawing/2014/main" id="{786696AB-116F-014F-BB0F-C55D5174A0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0172" y="5128436"/>
              <a:ext cx="1139380" cy="246298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Rechte verbindingslijn 36">
              <a:extLst>
                <a:ext uri="{FF2B5EF4-FFF2-40B4-BE49-F238E27FC236}">
                  <a16:creationId xmlns:a16="http://schemas.microsoft.com/office/drawing/2014/main" id="{A9D39FB7-5350-264C-B71E-9350B1A55C7C}"/>
                </a:ext>
              </a:extLst>
            </p:cNvPr>
            <p:cNvCxnSpPr>
              <a:cxnSpLocks/>
            </p:cNvCxnSpPr>
            <p:nvPr/>
          </p:nvCxnSpPr>
          <p:spPr>
            <a:xfrm>
              <a:off x="6094865" y="5374734"/>
              <a:ext cx="1114687" cy="37578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Rechte verbindingslijn 39">
              <a:extLst>
                <a:ext uri="{FF2B5EF4-FFF2-40B4-BE49-F238E27FC236}">
                  <a16:creationId xmlns:a16="http://schemas.microsoft.com/office/drawing/2014/main" id="{20EBF118-39AA-354F-8922-B6CD6EF7B3F3}"/>
                </a:ext>
              </a:extLst>
            </p:cNvPr>
            <p:cNvCxnSpPr>
              <a:cxnSpLocks/>
            </p:cNvCxnSpPr>
            <p:nvPr/>
          </p:nvCxnSpPr>
          <p:spPr>
            <a:xfrm>
              <a:off x="6046978" y="5374734"/>
              <a:ext cx="1162574" cy="1180573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Rechte verbindingslijn 42">
              <a:extLst>
                <a:ext uri="{FF2B5EF4-FFF2-40B4-BE49-F238E27FC236}">
                  <a16:creationId xmlns:a16="http://schemas.microsoft.com/office/drawing/2014/main" id="{1F9DEB22-A8CE-1F4F-99E0-48ED6D4AEA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4732" y="5109950"/>
              <a:ext cx="1075240" cy="1848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Rechte verbindingslijn 47">
              <a:extLst>
                <a:ext uri="{FF2B5EF4-FFF2-40B4-BE49-F238E27FC236}">
                  <a16:creationId xmlns:a16="http://schemas.microsoft.com/office/drawing/2014/main" id="{72C58AA7-EDEC-2141-B9AB-C98D05BA9A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20089" y="5558136"/>
              <a:ext cx="1059883" cy="201621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Rechte verbindingslijn 49">
              <a:extLst>
                <a:ext uri="{FF2B5EF4-FFF2-40B4-BE49-F238E27FC236}">
                  <a16:creationId xmlns:a16="http://schemas.microsoft.com/office/drawing/2014/main" id="{857708A8-CE96-CC4D-A7BC-2E623ACD36E2}"/>
                </a:ext>
              </a:extLst>
            </p:cNvPr>
            <p:cNvCxnSpPr>
              <a:cxnSpLocks/>
            </p:cNvCxnSpPr>
            <p:nvPr/>
          </p:nvCxnSpPr>
          <p:spPr>
            <a:xfrm>
              <a:off x="7204732" y="5759757"/>
              <a:ext cx="1075240" cy="365024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Rechte verbindingslijn 54">
              <a:extLst>
                <a:ext uri="{FF2B5EF4-FFF2-40B4-BE49-F238E27FC236}">
                  <a16:creationId xmlns:a16="http://schemas.microsoft.com/office/drawing/2014/main" id="{6CF28E7C-6391-3342-A16F-028D8A10F6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37865" y="6509804"/>
              <a:ext cx="1042107" cy="45503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Rechte verbindingslijn 57">
              <a:extLst>
                <a:ext uri="{FF2B5EF4-FFF2-40B4-BE49-F238E27FC236}">
                  <a16:creationId xmlns:a16="http://schemas.microsoft.com/office/drawing/2014/main" id="{BB6F3C47-BAAB-7342-AC58-00E22A2F71E1}"/>
                </a:ext>
              </a:extLst>
            </p:cNvPr>
            <p:cNvCxnSpPr>
              <a:cxnSpLocks/>
            </p:cNvCxnSpPr>
            <p:nvPr/>
          </p:nvCxnSpPr>
          <p:spPr>
            <a:xfrm>
              <a:off x="7237865" y="6555307"/>
              <a:ext cx="1042107" cy="648227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Rechte verbindingslijn 60">
              <a:extLst>
                <a:ext uri="{FF2B5EF4-FFF2-40B4-BE49-F238E27FC236}">
                  <a16:creationId xmlns:a16="http://schemas.microsoft.com/office/drawing/2014/main" id="{8929D42C-F8AA-E94D-9F16-05A3661DD4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79972" y="1721044"/>
              <a:ext cx="1318591" cy="34412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Rechte verbindingslijn 64">
              <a:extLst>
                <a:ext uri="{FF2B5EF4-FFF2-40B4-BE49-F238E27FC236}">
                  <a16:creationId xmlns:a16="http://schemas.microsoft.com/office/drawing/2014/main" id="{6CF57CAD-B755-2F4B-8D31-02499926D4BC}"/>
                </a:ext>
              </a:extLst>
            </p:cNvPr>
            <p:cNvCxnSpPr>
              <a:cxnSpLocks/>
            </p:cNvCxnSpPr>
            <p:nvPr/>
          </p:nvCxnSpPr>
          <p:spPr>
            <a:xfrm>
              <a:off x="8279972" y="2036225"/>
              <a:ext cx="1318591" cy="289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Rechte verbindingslijn 67">
              <a:extLst>
                <a:ext uri="{FF2B5EF4-FFF2-40B4-BE49-F238E27FC236}">
                  <a16:creationId xmlns:a16="http://schemas.microsoft.com/office/drawing/2014/main" id="{A316708F-D80E-6842-945D-F97F465629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79972" y="2421248"/>
              <a:ext cx="1318591" cy="114732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Rechte verbindingslijn 72">
              <a:extLst>
                <a:ext uri="{FF2B5EF4-FFF2-40B4-BE49-F238E27FC236}">
                  <a16:creationId xmlns:a16="http://schemas.microsoft.com/office/drawing/2014/main" id="{B4D05278-FBBA-4948-838E-ECFF6F56A7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3007" y="2731324"/>
              <a:ext cx="1345556" cy="544257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Rechte verbindingslijn 75">
              <a:extLst>
                <a:ext uri="{FF2B5EF4-FFF2-40B4-BE49-F238E27FC236}">
                  <a16:creationId xmlns:a16="http://schemas.microsoft.com/office/drawing/2014/main" id="{48D00F5F-28A2-3645-BB43-A913B8C1E6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28314" y="2957125"/>
              <a:ext cx="1370249" cy="31845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Rechte verbindingslijn 78">
              <a:extLst>
                <a:ext uri="{FF2B5EF4-FFF2-40B4-BE49-F238E27FC236}">
                  <a16:creationId xmlns:a16="http://schemas.microsoft.com/office/drawing/2014/main" id="{FC5A29FE-F834-974E-BDC6-647ADAFAC3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3621" y="3240511"/>
              <a:ext cx="1394942" cy="3507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Rechte verbindingslijn 81">
              <a:extLst>
                <a:ext uri="{FF2B5EF4-FFF2-40B4-BE49-F238E27FC236}">
                  <a16:creationId xmlns:a16="http://schemas.microsoft.com/office/drawing/2014/main" id="{84B7F253-72EA-4C41-BD7A-B0626D103AAB}"/>
                </a:ext>
              </a:extLst>
            </p:cNvPr>
            <p:cNvCxnSpPr>
              <a:cxnSpLocks/>
            </p:cNvCxnSpPr>
            <p:nvPr/>
          </p:nvCxnSpPr>
          <p:spPr>
            <a:xfrm>
              <a:off x="8253007" y="3289723"/>
              <a:ext cx="1345556" cy="18783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Rechte verbindingslijn 84">
              <a:extLst>
                <a:ext uri="{FF2B5EF4-FFF2-40B4-BE49-F238E27FC236}">
                  <a16:creationId xmlns:a16="http://schemas.microsoft.com/office/drawing/2014/main" id="{16CD7E8F-7379-4442-A7EA-967FED63B0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3007" y="3824754"/>
              <a:ext cx="1345556" cy="2903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Rechte verbindingslijn 86">
              <a:extLst>
                <a:ext uri="{FF2B5EF4-FFF2-40B4-BE49-F238E27FC236}">
                  <a16:creationId xmlns:a16="http://schemas.microsoft.com/office/drawing/2014/main" id="{0B4DA511-5892-5F47-B6E8-81C74DC3B0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67764" y="4178154"/>
              <a:ext cx="1318591" cy="34412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Rechte verbindingslijn 87">
              <a:extLst>
                <a:ext uri="{FF2B5EF4-FFF2-40B4-BE49-F238E27FC236}">
                  <a16:creationId xmlns:a16="http://schemas.microsoft.com/office/drawing/2014/main" id="{CF0E3C59-40B6-004B-9CFE-7620ED69E3EC}"/>
                </a:ext>
              </a:extLst>
            </p:cNvPr>
            <p:cNvCxnSpPr>
              <a:cxnSpLocks/>
            </p:cNvCxnSpPr>
            <p:nvPr/>
          </p:nvCxnSpPr>
          <p:spPr>
            <a:xfrm>
              <a:off x="8267764" y="4532929"/>
              <a:ext cx="1318591" cy="289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1FE7793F-D2A7-EC4E-A678-D345900CAC39}"/>
                </a:ext>
              </a:extLst>
            </p:cNvPr>
            <p:cNvCxnSpPr>
              <a:cxnSpLocks/>
            </p:cNvCxnSpPr>
            <p:nvPr/>
          </p:nvCxnSpPr>
          <p:spPr>
            <a:xfrm>
              <a:off x="8279972" y="4532929"/>
              <a:ext cx="1306383" cy="385538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Rechte verbindingslijn 91">
              <a:extLst>
                <a:ext uri="{FF2B5EF4-FFF2-40B4-BE49-F238E27FC236}">
                  <a16:creationId xmlns:a16="http://schemas.microsoft.com/office/drawing/2014/main" id="{E3D9547A-6A67-0346-9209-ABCFC1466E07}"/>
                </a:ext>
              </a:extLst>
            </p:cNvPr>
            <p:cNvCxnSpPr>
              <a:cxnSpLocks/>
            </p:cNvCxnSpPr>
            <p:nvPr/>
          </p:nvCxnSpPr>
          <p:spPr>
            <a:xfrm>
              <a:off x="8279972" y="5101417"/>
              <a:ext cx="1318591" cy="2894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Rechte verbindingslijn 92">
              <a:extLst>
                <a:ext uri="{FF2B5EF4-FFF2-40B4-BE49-F238E27FC236}">
                  <a16:creationId xmlns:a16="http://schemas.microsoft.com/office/drawing/2014/main" id="{696B246A-5AAC-934C-B5BC-BD3343F80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3007" y="5538675"/>
              <a:ext cx="1394942" cy="3507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Rechte verbindingslijn 93">
              <a:extLst>
                <a:ext uri="{FF2B5EF4-FFF2-40B4-BE49-F238E27FC236}">
                  <a16:creationId xmlns:a16="http://schemas.microsoft.com/office/drawing/2014/main" id="{9C71C9EC-576B-6C46-BF98-00C44ED474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79972" y="5792514"/>
              <a:ext cx="1370249" cy="31845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Rechte verbindingslijn 94">
              <a:extLst>
                <a:ext uri="{FF2B5EF4-FFF2-40B4-BE49-F238E27FC236}">
                  <a16:creationId xmlns:a16="http://schemas.microsoft.com/office/drawing/2014/main" id="{7257E205-C0E4-874D-B33A-C0A24C621F42}"/>
                </a:ext>
              </a:extLst>
            </p:cNvPr>
            <p:cNvCxnSpPr>
              <a:cxnSpLocks/>
            </p:cNvCxnSpPr>
            <p:nvPr/>
          </p:nvCxnSpPr>
          <p:spPr>
            <a:xfrm>
              <a:off x="8228314" y="6124781"/>
              <a:ext cx="1345556" cy="18783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C9E74095-E1E1-944C-8454-C5731FE891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15967" y="6497259"/>
              <a:ext cx="1394942" cy="35070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Rechte verbindingslijn 96">
              <a:extLst>
                <a:ext uri="{FF2B5EF4-FFF2-40B4-BE49-F238E27FC236}">
                  <a16:creationId xmlns:a16="http://schemas.microsoft.com/office/drawing/2014/main" id="{15E65208-A2B3-4C4A-8F76-9DCB3716454D}"/>
                </a:ext>
              </a:extLst>
            </p:cNvPr>
            <p:cNvCxnSpPr>
              <a:cxnSpLocks/>
            </p:cNvCxnSpPr>
            <p:nvPr/>
          </p:nvCxnSpPr>
          <p:spPr>
            <a:xfrm>
              <a:off x="8215967" y="6532329"/>
              <a:ext cx="1370388" cy="216757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Rechte verbindingslijn 98">
              <a:extLst>
                <a:ext uri="{FF2B5EF4-FFF2-40B4-BE49-F238E27FC236}">
                  <a16:creationId xmlns:a16="http://schemas.microsoft.com/office/drawing/2014/main" id="{4C0A91A2-AC78-194D-B569-B19CFFCFAA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05800" y="6978428"/>
              <a:ext cx="1268070" cy="223921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Rechte verbindingslijn 100">
              <a:extLst>
                <a:ext uri="{FF2B5EF4-FFF2-40B4-BE49-F238E27FC236}">
                  <a16:creationId xmlns:a16="http://schemas.microsoft.com/office/drawing/2014/main" id="{4A6D53A9-7249-A94F-9138-F8CC557788A2}"/>
                </a:ext>
              </a:extLst>
            </p:cNvPr>
            <p:cNvCxnSpPr>
              <a:cxnSpLocks/>
            </p:cNvCxnSpPr>
            <p:nvPr/>
          </p:nvCxnSpPr>
          <p:spPr>
            <a:xfrm>
              <a:off x="8279972" y="7216631"/>
              <a:ext cx="1293898" cy="32406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Rechte verbindingslijn 102">
              <a:extLst>
                <a:ext uri="{FF2B5EF4-FFF2-40B4-BE49-F238E27FC236}">
                  <a16:creationId xmlns:a16="http://schemas.microsoft.com/office/drawing/2014/main" id="{26A76A93-07CA-B348-8166-050A6BEE68A6}"/>
                </a:ext>
              </a:extLst>
            </p:cNvPr>
            <p:cNvCxnSpPr>
              <a:cxnSpLocks/>
            </p:cNvCxnSpPr>
            <p:nvPr/>
          </p:nvCxnSpPr>
          <p:spPr>
            <a:xfrm>
              <a:off x="8305800" y="7232267"/>
              <a:ext cx="1268070" cy="344939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Rechte verbindingslijn 105">
              <a:extLst>
                <a:ext uri="{FF2B5EF4-FFF2-40B4-BE49-F238E27FC236}">
                  <a16:creationId xmlns:a16="http://schemas.microsoft.com/office/drawing/2014/main" id="{A421F0A1-726B-8B44-BF9D-B7A0EEA8B11C}"/>
                </a:ext>
              </a:extLst>
            </p:cNvPr>
            <p:cNvCxnSpPr>
              <a:cxnSpLocks/>
            </p:cNvCxnSpPr>
            <p:nvPr/>
          </p:nvCxnSpPr>
          <p:spPr>
            <a:xfrm>
              <a:off x="8305800" y="7249037"/>
              <a:ext cx="1268070" cy="687155"/>
            </a:xfrm>
            <a:prstGeom prst="line">
              <a:avLst/>
            </a:prstGeom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kstvak 6">
            <a:extLst>
              <a:ext uri="{FF2B5EF4-FFF2-40B4-BE49-F238E27FC236}">
                <a16:creationId xmlns:a16="http://schemas.microsoft.com/office/drawing/2014/main" id="{90DA325C-64A3-E64C-9D1B-CE0257F5231E}"/>
              </a:ext>
            </a:extLst>
          </p:cNvPr>
          <p:cNvSpPr txBox="1"/>
          <p:nvPr/>
        </p:nvSpPr>
        <p:spPr>
          <a:xfrm>
            <a:off x="5708958" y="3770147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Nexa Bold" pitchFamily="50" charset="0"/>
              </a:rPr>
              <a:t>G</a:t>
            </a:r>
            <a:endParaRPr lang="nl-NL" sz="3200" b="1" dirty="0">
              <a:solidFill>
                <a:schemeClr val="accent3"/>
              </a:solidFill>
            </a:endParaRPr>
          </a:p>
        </p:txBody>
      </p:sp>
      <p:sp>
        <p:nvSpPr>
          <p:cNvPr id="46" name="Tekstvak 45">
            <a:extLst>
              <a:ext uri="{FF2B5EF4-FFF2-40B4-BE49-F238E27FC236}">
                <a16:creationId xmlns:a16="http://schemas.microsoft.com/office/drawing/2014/main" id="{4DACC0F7-D8A0-A449-B613-355A3605F342}"/>
              </a:ext>
            </a:extLst>
          </p:cNvPr>
          <p:cNvSpPr txBox="1"/>
          <p:nvPr/>
        </p:nvSpPr>
        <p:spPr>
          <a:xfrm>
            <a:off x="6172200" y="3773269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Nexa Bold" pitchFamily="50" charset="0"/>
              </a:rPr>
              <a:t>L</a:t>
            </a:r>
            <a:endParaRPr lang="nl-NL" sz="3200" b="1" dirty="0">
              <a:solidFill>
                <a:schemeClr val="accent2"/>
              </a:solidFill>
            </a:endParaRPr>
          </a:p>
        </p:txBody>
      </p:sp>
      <p:sp>
        <p:nvSpPr>
          <p:cNvPr id="49" name="Tekstvak 48">
            <a:extLst>
              <a:ext uri="{FF2B5EF4-FFF2-40B4-BE49-F238E27FC236}">
                <a16:creationId xmlns:a16="http://schemas.microsoft.com/office/drawing/2014/main" id="{232508D3-DE4E-7548-852C-C4AE805AB159}"/>
              </a:ext>
            </a:extLst>
          </p:cNvPr>
          <p:cNvSpPr txBox="1"/>
          <p:nvPr/>
        </p:nvSpPr>
        <p:spPr>
          <a:xfrm>
            <a:off x="5689080" y="5475328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Nexa Bold" pitchFamily="50" charset="0"/>
              </a:rPr>
              <a:t>G</a:t>
            </a:r>
            <a:endParaRPr lang="nl-NL" sz="3200" b="1" dirty="0">
              <a:solidFill>
                <a:schemeClr val="accent3"/>
              </a:solidFill>
            </a:endParaRPr>
          </a:p>
        </p:txBody>
      </p:sp>
      <p:sp>
        <p:nvSpPr>
          <p:cNvPr id="51" name="Tekstvak 50">
            <a:extLst>
              <a:ext uri="{FF2B5EF4-FFF2-40B4-BE49-F238E27FC236}">
                <a16:creationId xmlns:a16="http://schemas.microsoft.com/office/drawing/2014/main" id="{C204E44B-8C72-7F49-A8CE-778BC2B0D15C}"/>
              </a:ext>
            </a:extLst>
          </p:cNvPr>
          <p:cNvSpPr txBox="1"/>
          <p:nvPr/>
        </p:nvSpPr>
        <p:spPr>
          <a:xfrm>
            <a:off x="6152322" y="547845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Nexa Bold" pitchFamily="50" charset="0"/>
              </a:rPr>
              <a:t>L</a:t>
            </a:r>
            <a:endParaRPr lang="nl-NL" sz="3200" b="1" dirty="0">
              <a:solidFill>
                <a:schemeClr val="accent2"/>
              </a:solidFill>
            </a:endParaRPr>
          </a:p>
        </p:txBody>
      </p:sp>
      <p:sp>
        <p:nvSpPr>
          <p:cNvPr id="54" name="Tekstvak 53">
            <a:extLst>
              <a:ext uri="{FF2B5EF4-FFF2-40B4-BE49-F238E27FC236}">
                <a16:creationId xmlns:a16="http://schemas.microsoft.com/office/drawing/2014/main" id="{35CA45FC-D022-8C4E-92A2-4E247A6CBE00}"/>
              </a:ext>
            </a:extLst>
          </p:cNvPr>
          <p:cNvSpPr txBox="1"/>
          <p:nvPr/>
        </p:nvSpPr>
        <p:spPr>
          <a:xfrm>
            <a:off x="6858000" y="3003589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Nexa Bold" pitchFamily="50" charset="0"/>
              </a:rPr>
              <a:t>G</a:t>
            </a:r>
            <a:endParaRPr lang="nl-NL" sz="3200" b="1" dirty="0">
              <a:solidFill>
                <a:schemeClr val="accent3"/>
              </a:solidFill>
            </a:endParaRPr>
          </a:p>
        </p:txBody>
      </p:sp>
      <p:sp>
        <p:nvSpPr>
          <p:cNvPr id="56" name="Tekstvak 55">
            <a:extLst>
              <a:ext uri="{FF2B5EF4-FFF2-40B4-BE49-F238E27FC236}">
                <a16:creationId xmlns:a16="http://schemas.microsoft.com/office/drawing/2014/main" id="{24BFA808-D9EF-E746-9270-2EEE291366A9}"/>
              </a:ext>
            </a:extLst>
          </p:cNvPr>
          <p:cNvSpPr txBox="1"/>
          <p:nvPr/>
        </p:nvSpPr>
        <p:spPr>
          <a:xfrm>
            <a:off x="7321242" y="3006711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Nexa Bold" pitchFamily="50" charset="0"/>
              </a:rPr>
              <a:t>L</a:t>
            </a:r>
            <a:endParaRPr lang="nl-NL" sz="3200" b="1" dirty="0">
              <a:solidFill>
                <a:schemeClr val="accent2"/>
              </a:solidFill>
            </a:endParaRPr>
          </a:p>
        </p:txBody>
      </p:sp>
      <p:sp>
        <p:nvSpPr>
          <p:cNvPr id="57" name="Tekstvak 56">
            <a:extLst>
              <a:ext uri="{FF2B5EF4-FFF2-40B4-BE49-F238E27FC236}">
                <a16:creationId xmlns:a16="http://schemas.microsoft.com/office/drawing/2014/main" id="{EAD327EC-3C34-9746-A685-1246756D6B38}"/>
              </a:ext>
            </a:extLst>
          </p:cNvPr>
          <p:cNvSpPr txBox="1"/>
          <p:nvPr/>
        </p:nvSpPr>
        <p:spPr>
          <a:xfrm>
            <a:off x="6854103" y="3951098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Nexa Bold" pitchFamily="50" charset="0"/>
              </a:rPr>
              <a:t>G</a:t>
            </a:r>
            <a:endParaRPr lang="nl-NL" sz="3200" b="1" dirty="0">
              <a:solidFill>
                <a:schemeClr val="accent3"/>
              </a:solidFill>
            </a:endParaRPr>
          </a:p>
        </p:txBody>
      </p:sp>
      <p:sp>
        <p:nvSpPr>
          <p:cNvPr id="59" name="Tekstvak 58">
            <a:extLst>
              <a:ext uri="{FF2B5EF4-FFF2-40B4-BE49-F238E27FC236}">
                <a16:creationId xmlns:a16="http://schemas.microsoft.com/office/drawing/2014/main" id="{B0B3954D-1249-1040-AC91-CC1353F49B13}"/>
              </a:ext>
            </a:extLst>
          </p:cNvPr>
          <p:cNvSpPr txBox="1"/>
          <p:nvPr/>
        </p:nvSpPr>
        <p:spPr>
          <a:xfrm>
            <a:off x="7317345" y="395422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Nexa Bold" pitchFamily="50" charset="0"/>
              </a:rPr>
              <a:t>L</a:t>
            </a:r>
            <a:endParaRPr lang="nl-NL" sz="3200" b="1" dirty="0">
              <a:solidFill>
                <a:schemeClr val="accent2"/>
              </a:solidFill>
            </a:endParaRPr>
          </a:p>
        </p:txBody>
      </p:sp>
      <p:sp>
        <p:nvSpPr>
          <p:cNvPr id="63" name="Tekstvak 62">
            <a:extLst>
              <a:ext uri="{FF2B5EF4-FFF2-40B4-BE49-F238E27FC236}">
                <a16:creationId xmlns:a16="http://schemas.microsoft.com/office/drawing/2014/main" id="{8E4EE321-76A6-1749-BC88-2B8F6DF24166}"/>
              </a:ext>
            </a:extLst>
          </p:cNvPr>
          <p:cNvSpPr txBox="1"/>
          <p:nvPr/>
        </p:nvSpPr>
        <p:spPr>
          <a:xfrm>
            <a:off x="6833018" y="5029606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Nexa Bold" pitchFamily="50" charset="0"/>
              </a:rPr>
              <a:t>G</a:t>
            </a:r>
            <a:endParaRPr lang="nl-NL" sz="3200" b="1" dirty="0">
              <a:solidFill>
                <a:schemeClr val="accent3"/>
              </a:solidFill>
            </a:endParaRPr>
          </a:p>
        </p:txBody>
      </p:sp>
      <p:sp>
        <p:nvSpPr>
          <p:cNvPr id="64" name="Tekstvak 63">
            <a:extLst>
              <a:ext uri="{FF2B5EF4-FFF2-40B4-BE49-F238E27FC236}">
                <a16:creationId xmlns:a16="http://schemas.microsoft.com/office/drawing/2014/main" id="{DA2F9AE9-8926-384E-8C67-91D30DD030AE}"/>
              </a:ext>
            </a:extLst>
          </p:cNvPr>
          <p:cNvSpPr txBox="1"/>
          <p:nvPr/>
        </p:nvSpPr>
        <p:spPr>
          <a:xfrm>
            <a:off x="7296260" y="5032728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Nexa Bold" pitchFamily="50" charset="0"/>
              </a:rPr>
              <a:t>L</a:t>
            </a:r>
            <a:endParaRPr lang="nl-NL" sz="3200" b="1" dirty="0">
              <a:solidFill>
                <a:schemeClr val="accent2"/>
              </a:solidFill>
            </a:endParaRPr>
          </a:p>
        </p:txBody>
      </p:sp>
      <p:sp>
        <p:nvSpPr>
          <p:cNvPr id="66" name="Tekstvak 65">
            <a:extLst>
              <a:ext uri="{FF2B5EF4-FFF2-40B4-BE49-F238E27FC236}">
                <a16:creationId xmlns:a16="http://schemas.microsoft.com/office/drawing/2014/main" id="{B2866F79-1203-6D46-9E41-E903573A14CA}"/>
              </a:ext>
            </a:extLst>
          </p:cNvPr>
          <p:cNvSpPr txBox="1"/>
          <p:nvPr/>
        </p:nvSpPr>
        <p:spPr>
          <a:xfrm>
            <a:off x="6833018" y="582809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Nexa Bold" pitchFamily="50" charset="0"/>
              </a:rPr>
              <a:t>G</a:t>
            </a:r>
            <a:endParaRPr lang="nl-NL" sz="3200" b="1" dirty="0">
              <a:solidFill>
                <a:schemeClr val="accent3"/>
              </a:solidFill>
            </a:endParaRPr>
          </a:p>
        </p:txBody>
      </p:sp>
      <p:sp>
        <p:nvSpPr>
          <p:cNvPr id="67" name="Tekstvak 66">
            <a:extLst>
              <a:ext uri="{FF2B5EF4-FFF2-40B4-BE49-F238E27FC236}">
                <a16:creationId xmlns:a16="http://schemas.microsoft.com/office/drawing/2014/main" id="{52857973-C04F-C345-AD56-32C47F486A74}"/>
              </a:ext>
            </a:extLst>
          </p:cNvPr>
          <p:cNvSpPr txBox="1"/>
          <p:nvPr/>
        </p:nvSpPr>
        <p:spPr>
          <a:xfrm>
            <a:off x="7296260" y="5831212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Nexa Bold" pitchFamily="50" charset="0"/>
              </a:rPr>
              <a:t>L</a:t>
            </a:r>
            <a:endParaRPr lang="nl-NL" sz="3200" b="1" dirty="0">
              <a:solidFill>
                <a:schemeClr val="accent2"/>
              </a:solidFill>
            </a:endParaRPr>
          </a:p>
        </p:txBody>
      </p:sp>
      <p:sp>
        <p:nvSpPr>
          <p:cNvPr id="69" name="Tekstvak 68">
            <a:extLst>
              <a:ext uri="{FF2B5EF4-FFF2-40B4-BE49-F238E27FC236}">
                <a16:creationId xmlns:a16="http://schemas.microsoft.com/office/drawing/2014/main" id="{E2CF4F03-894F-5748-BE70-A2AA0CAEEC82}"/>
              </a:ext>
            </a:extLst>
          </p:cNvPr>
          <p:cNvSpPr txBox="1"/>
          <p:nvPr/>
        </p:nvSpPr>
        <p:spPr>
          <a:xfrm>
            <a:off x="6818640" y="664821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Nexa Bold" pitchFamily="50" charset="0"/>
              </a:rPr>
              <a:t>G</a:t>
            </a:r>
            <a:endParaRPr lang="nl-NL" sz="3200" b="1" dirty="0">
              <a:solidFill>
                <a:schemeClr val="accent3"/>
              </a:solidFill>
            </a:endParaRPr>
          </a:p>
        </p:txBody>
      </p:sp>
      <p:sp>
        <p:nvSpPr>
          <p:cNvPr id="70" name="Tekstvak 69">
            <a:extLst>
              <a:ext uri="{FF2B5EF4-FFF2-40B4-BE49-F238E27FC236}">
                <a16:creationId xmlns:a16="http://schemas.microsoft.com/office/drawing/2014/main" id="{30045E65-1616-6B4D-AB15-7BBE898105E3}"/>
              </a:ext>
            </a:extLst>
          </p:cNvPr>
          <p:cNvSpPr txBox="1"/>
          <p:nvPr/>
        </p:nvSpPr>
        <p:spPr>
          <a:xfrm>
            <a:off x="7281882" y="6651332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Nexa Bold" pitchFamily="50" charset="0"/>
              </a:rPr>
              <a:t>L</a:t>
            </a:r>
            <a:endParaRPr lang="nl-NL" sz="32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5869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6" grpId="0"/>
      <p:bldP spid="49" grpId="0"/>
      <p:bldP spid="51" grpId="0"/>
      <p:bldP spid="54" grpId="0"/>
      <p:bldP spid="56" grpId="0"/>
      <p:bldP spid="57" grpId="0"/>
      <p:bldP spid="59" grpId="0"/>
      <p:bldP spid="63" grpId="0"/>
      <p:bldP spid="64" grpId="0"/>
      <p:bldP spid="66" grpId="0"/>
      <p:bldP spid="67" grpId="0"/>
      <p:bldP spid="69" grpId="0"/>
      <p:bldP spid="7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FE34C3-A420-A74D-8183-3CA529C38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1B44D6F-6E50-8244-83B0-773E0D4B38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7789" y="1920875"/>
            <a:ext cx="9654823" cy="5430838"/>
          </a:xfr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787013A-10B0-CC4D-87B9-BB93FECE94B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871755F8-E10F-B447-9623-1AAE3B4A71B2}"/>
              </a:ext>
            </a:extLst>
          </p:cNvPr>
          <p:cNvSpPr txBox="1"/>
          <p:nvPr/>
        </p:nvSpPr>
        <p:spPr>
          <a:xfrm>
            <a:off x="4504974" y="461072"/>
            <a:ext cx="56204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Nexa Bold" pitchFamily="50" charset="0"/>
              </a:rPr>
              <a:t>Introducing </a:t>
            </a:r>
            <a:r>
              <a:rPr lang="en-US" sz="5400" dirty="0" err="1">
                <a:solidFill>
                  <a:schemeClr val="bg1"/>
                </a:solidFill>
                <a:latin typeface="Nexa Bold" pitchFamily="50" charset="0"/>
              </a:rPr>
              <a:t>NotiVal</a:t>
            </a:r>
            <a:endParaRPr lang="en-US" sz="5400" dirty="0">
              <a:solidFill>
                <a:schemeClr val="bg1"/>
              </a:solidFill>
              <a:latin typeface="Nexa Bold" pitchFamily="50" charset="0"/>
            </a:endParaRP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18EC68E4-E008-114D-AEE2-456F91D57813}"/>
              </a:ext>
            </a:extLst>
          </p:cNvPr>
          <p:cNvSpPr txBox="1"/>
          <p:nvPr/>
        </p:nvSpPr>
        <p:spPr>
          <a:xfrm>
            <a:off x="9375868" y="2716367"/>
            <a:ext cx="313337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b="1" dirty="0">
                <a:solidFill>
                  <a:schemeClr val="bg1"/>
                </a:solidFill>
                <a:latin typeface="Nexa Bold" pitchFamily="50" charset="0"/>
              </a:rPr>
              <a:t>%</a:t>
            </a:r>
            <a:endParaRPr lang="nl-NL" sz="23900" b="1" dirty="0"/>
          </a:p>
        </p:txBody>
      </p:sp>
      <p:grpSp>
        <p:nvGrpSpPr>
          <p:cNvPr id="13" name="Groep 12">
            <a:extLst>
              <a:ext uri="{FF2B5EF4-FFF2-40B4-BE49-F238E27FC236}">
                <a16:creationId xmlns:a16="http://schemas.microsoft.com/office/drawing/2014/main" id="{65F16DD7-D2F2-5D46-AF19-073C2085D013}"/>
              </a:ext>
            </a:extLst>
          </p:cNvPr>
          <p:cNvGrpSpPr/>
          <p:nvPr/>
        </p:nvGrpSpPr>
        <p:grpSpPr>
          <a:xfrm>
            <a:off x="5003372" y="1721044"/>
            <a:ext cx="4646849" cy="6215148"/>
            <a:chOff x="5003372" y="1721044"/>
            <a:chExt cx="4646849" cy="6215148"/>
          </a:xfrm>
        </p:grpSpPr>
        <p:grpSp>
          <p:nvGrpSpPr>
            <p:cNvPr id="3" name="Groep 2">
              <a:extLst>
                <a:ext uri="{FF2B5EF4-FFF2-40B4-BE49-F238E27FC236}">
                  <a16:creationId xmlns:a16="http://schemas.microsoft.com/office/drawing/2014/main" id="{4C47F579-1B75-FD41-99F7-07E5C9F2952D}"/>
                </a:ext>
              </a:extLst>
            </p:cNvPr>
            <p:cNvGrpSpPr/>
            <p:nvPr/>
          </p:nvGrpSpPr>
          <p:grpSpPr>
            <a:xfrm>
              <a:off x="5003372" y="1721044"/>
              <a:ext cx="4646849" cy="6215148"/>
              <a:chOff x="5003372" y="1721044"/>
              <a:chExt cx="4646849" cy="6215148"/>
            </a:xfrm>
          </p:grpSpPr>
          <p:cxnSp>
            <p:nvCxnSpPr>
              <p:cNvPr id="8" name="Rechte verbindingslijn 7">
                <a:extLst>
                  <a:ext uri="{FF2B5EF4-FFF2-40B4-BE49-F238E27FC236}">
                    <a16:creationId xmlns:a16="http://schemas.microsoft.com/office/drawing/2014/main" id="{C274301E-1279-CC4F-86FF-B2E35D3CBB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03372" y="3714899"/>
                <a:ext cx="1066800" cy="533400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Rechte verbindingslijn 8">
                <a:extLst>
                  <a:ext uri="{FF2B5EF4-FFF2-40B4-BE49-F238E27FC236}">
                    <a16:creationId xmlns:a16="http://schemas.microsoft.com/office/drawing/2014/main" id="{9B55B9CA-E09D-9F45-BAC4-BC36C69A17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03372" y="4248299"/>
                <a:ext cx="1066800" cy="112643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Rechte verbindingslijn 11">
                <a:extLst>
                  <a:ext uri="{FF2B5EF4-FFF2-40B4-BE49-F238E27FC236}">
                    <a16:creationId xmlns:a16="http://schemas.microsoft.com/office/drawing/2014/main" id="{2689F5B2-A499-C640-AE41-3CD162E8981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94865" y="3012534"/>
                <a:ext cx="1118307" cy="702366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Rechte verbindingslijn 14">
                <a:extLst>
                  <a:ext uri="{FF2B5EF4-FFF2-40B4-BE49-F238E27FC236}">
                    <a16:creationId xmlns:a16="http://schemas.microsoft.com/office/drawing/2014/main" id="{E950B94B-CD0E-A042-9F0C-D3DC5417C6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4865" y="3714900"/>
                <a:ext cx="1118307" cy="219709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Rechte verbindingslijn 17">
                <a:extLst>
                  <a:ext uri="{FF2B5EF4-FFF2-40B4-BE49-F238E27FC236}">
                    <a16:creationId xmlns:a16="http://schemas.microsoft.com/office/drawing/2014/main" id="{A0579894-8F73-D24B-B6AF-96BD42D9745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09552" y="2037809"/>
                <a:ext cx="1070420" cy="99634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464A09D2-85A2-D14A-B4C2-F3BC0A7FC1A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37865" y="2535981"/>
                <a:ext cx="1042107" cy="498174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Rechte verbindingslijn 22">
                <a:extLst>
                  <a:ext uri="{FF2B5EF4-FFF2-40B4-BE49-F238E27FC236}">
                    <a16:creationId xmlns:a16="http://schemas.microsoft.com/office/drawing/2014/main" id="{D4E37893-944A-A54C-B9AC-C0A4D2198D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09552" y="3253863"/>
                <a:ext cx="1070420" cy="694000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Rechte verbindingslijn 24">
                <a:extLst>
                  <a:ext uri="{FF2B5EF4-FFF2-40B4-BE49-F238E27FC236}">
                    <a16:creationId xmlns:a16="http://schemas.microsoft.com/office/drawing/2014/main" id="{C06FF931-18E5-3B43-B560-B461A95005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09552" y="3824754"/>
                <a:ext cx="1070420" cy="123109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Rechte verbindingslijn 30">
                <a:extLst>
                  <a:ext uri="{FF2B5EF4-FFF2-40B4-BE49-F238E27FC236}">
                    <a16:creationId xmlns:a16="http://schemas.microsoft.com/office/drawing/2014/main" id="{466BC670-642A-3A4C-8318-77977F7B57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37865" y="3934609"/>
                <a:ext cx="1042107" cy="58414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Rechte verbindingslijn 34">
                <a:extLst>
                  <a:ext uri="{FF2B5EF4-FFF2-40B4-BE49-F238E27FC236}">
                    <a16:creationId xmlns:a16="http://schemas.microsoft.com/office/drawing/2014/main" id="{786696AB-116F-014F-BB0F-C55D5174A02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070172" y="5128436"/>
                <a:ext cx="1139380" cy="246298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36">
                <a:extLst>
                  <a:ext uri="{FF2B5EF4-FFF2-40B4-BE49-F238E27FC236}">
                    <a16:creationId xmlns:a16="http://schemas.microsoft.com/office/drawing/2014/main" id="{A9D39FB7-5350-264C-B71E-9350B1A55C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4865" y="5374734"/>
                <a:ext cx="1114687" cy="375780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20EBF118-39AA-354F-8922-B6CD6EF7B3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46978" y="5374734"/>
                <a:ext cx="1162574" cy="1180573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1F9DEB22-A8CE-1F4F-99E0-48ED6D4AEAB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04732" y="5109950"/>
                <a:ext cx="1075240" cy="18486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Rechte verbindingslijn 47">
                <a:extLst>
                  <a:ext uri="{FF2B5EF4-FFF2-40B4-BE49-F238E27FC236}">
                    <a16:creationId xmlns:a16="http://schemas.microsoft.com/office/drawing/2014/main" id="{72C58AA7-EDEC-2141-B9AB-C98D05BA9A8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20089" y="5558136"/>
                <a:ext cx="1059883" cy="201621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Rechte verbindingslijn 49">
                <a:extLst>
                  <a:ext uri="{FF2B5EF4-FFF2-40B4-BE49-F238E27FC236}">
                    <a16:creationId xmlns:a16="http://schemas.microsoft.com/office/drawing/2014/main" id="{857708A8-CE96-CC4D-A7BC-2E623ACD36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04732" y="5759757"/>
                <a:ext cx="1075240" cy="365024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Rechte verbindingslijn 54">
                <a:extLst>
                  <a:ext uri="{FF2B5EF4-FFF2-40B4-BE49-F238E27FC236}">
                    <a16:creationId xmlns:a16="http://schemas.microsoft.com/office/drawing/2014/main" id="{6CF28E7C-6391-3342-A16F-028D8A10F67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37865" y="6509804"/>
                <a:ext cx="1042107" cy="45503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Rechte verbindingslijn 57">
                <a:extLst>
                  <a:ext uri="{FF2B5EF4-FFF2-40B4-BE49-F238E27FC236}">
                    <a16:creationId xmlns:a16="http://schemas.microsoft.com/office/drawing/2014/main" id="{BB6F3C47-BAAB-7342-AC58-00E22A2F71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37865" y="6555307"/>
                <a:ext cx="1042107" cy="648227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Rechte verbindingslijn 60">
                <a:extLst>
                  <a:ext uri="{FF2B5EF4-FFF2-40B4-BE49-F238E27FC236}">
                    <a16:creationId xmlns:a16="http://schemas.microsoft.com/office/drawing/2014/main" id="{8929D42C-F8AA-E94D-9F16-05A3661DD4E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79972" y="1721044"/>
                <a:ext cx="1318591" cy="344126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Rechte verbindingslijn 64">
                <a:extLst>
                  <a:ext uri="{FF2B5EF4-FFF2-40B4-BE49-F238E27FC236}">
                    <a16:creationId xmlns:a16="http://schemas.microsoft.com/office/drawing/2014/main" id="{6CF57CAD-B755-2F4B-8D31-02499926D4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9972" y="2036225"/>
                <a:ext cx="1318591" cy="2894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Rechte verbindingslijn 67">
                <a:extLst>
                  <a:ext uri="{FF2B5EF4-FFF2-40B4-BE49-F238E27FC236}">
                    <a16:creationId xmlns:a16="http://schemas.microsoft.com/office/drawing/2014/main" id="{A316708F-D80E-6842-945D-F97F465629F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79972" y="2421248"/>
                <a:ext cx="1318591" cy="114732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Rechte verbindingslijn 72">
                <a:extLst>
                  <a:ext uri="{FF2B5EF4-FFF2-40B4-BE49-F238E27FC236}">
                    <a16:creationId xmlns:a16="http://schemas.microsoft.com/office/drawing/2014/main" id="{B4D05278-FBBA-4948-838E-ECFF6F56A7E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53007" y="2731324"/>
                <a:ext cx="1345556" cy="544257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Rechte verbindingslijn 75">
                <a:extLst>
                  <a:ext uri="{FF2B5EF4-FFF2-40B4-BE49-F238E27FC236}">
                    <a16:creationId xmlns:a16="http://schemas.microsoft.com/office/drawing/2014/main" id="{48D00F5F-28A2-3645-BB43-A913B8C1E6B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28314" y="2957125"/>
                <a:ext cx="1370249" cy="318456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Rechte verbindingslijn 78">
                <a:extLst>
                  <a:ext uri="{FF2B5EF4-FFF2-40B4-BE49-F238E27FC236}">
                    <a16:creationId xmlns:a16="http://schemas.microsoft.com/office/drawing/2014/main" id="{FC5A29FE-F834-974E-BDC6-647ADAFAC3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03621" y="3240511"/>
                <a:ext cx="1394942" cy="35070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Rechte verbindingslijn 81">
                <a:extLst>
                  <a:ext uri="{FF2B5EF4-FFF2-40B4-BE49-F238E27FC236}">
                    <a16:creationId xmlns:a16="http://schemas.microsoft.com/office/drawing/2014/main" id="{84B7F253-72EA-4C41-BD7A-B0626D103A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53007" y="3289723"/>
                <a:ext cx="1345556" cy="187839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Rechte verbindingslijn 84">
                <a:extLst>
                  <a:ext uri="{FF2B5EF4-FFF2-40B4-BE49-F238E27FC236}">
                    <a16:creationId xmlns:a16="http://schemas.microsoft.com/office/drawing/2014/main" id="{16CD7E8F-7379-4442-A7EA-967FED63B0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53007" y="3824754"/>
                <a:ext cx="1345556" cy="2903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Rechte verbindingslijn 86">
                <a:extLst>
                  <a:ext uri="{FF2B5EF4-FFF2-40B4-BE49-F238E27FC236}">
                    <a16:creationId xmlns:a16="http://schemas.microsoft.com/office/drawing/2014/main" id="{0B4DA511-5892-5F47-B6E8-81C74DC3B0B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67764" y="4178154"/>
                <a:ext cx="1318591" cy="344126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Rechte verbindingslijn 87">
                <a:extLst>
                  <a:ext uri="{FF2B5EF4-FFF2-40B4-BE49-F238E27FC236}">
                    <a16:creationId xmlns:a16="http://schemas.microsoft.com/office/drawing/2014/main" id="{CF0E3C59-40B6-004B-9CFE-7620ED69E3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67764" y="4532929"/>
                <a:ext cx="1318591" cy="2894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Rechte verbindingslijn 88">
                <a:extLst>
                  <a:ext uri="{FF2B5EF4-FFF2-40B4-BE49-F238E27FC236}">
                    <a16:creationId xmlns:a16="http://schemas.microsoft.com/office/drawing/2014/main" id="{1FE7793F-D2A7-EC4E-A678-D345900CAC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9972" y="4532929"/>
                <a:ext cx="1306383" cy="385538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Rechte verbindingslijn 91">
                <a:extLst>
                  <a:ext uri="{FF2B5EF4-FFF2-40B4-BE49-F238E27FC236}">
                    <a16:creationId xmlns:a16="http://schemas.microsoft.com/office/drawing/2014/main" id="{E3D9547A-6A67-0346-9209-ABCFC1466E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9972" y="5101417"/>
                <a:ext cx="1318591" cy="2894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Rechte verbindingslijn 92">
                <a:extLst>
                  <a:ext uri="{FF2B5EF4-FFF2-40B4-BE49-F238E27FC236}">
                    <a16:creationId xmlns:a16="http://schemas.microsoft.com/office/drawing/2014/main" id="{696B246A-5AAC-934C-B5BC-BD3343F8001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53007" y="5538675"/>
                <a:ext cx="1394942" cy="35070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Rechte verbindingslijn 93">
                <a:extLst>
                  <a:ext uri="{FF2B5EF4-FFF2-40B4-BE49-F238E27FC236}">
                    <a16:creationId xmlns:a16="http://schemas.microsoft.com/office/drawing/2014/main" id="{9C71C9EC-576B-6C46-BF98-00C44ED474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79972" y="5792514"/>
                <a:ext cx="1370249" cy="318456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Rechte verbindingslijn 94">
                <a:extLst>
                  <a:ext uri="{FF2B5EF4-FFF2-40B4-BE49-F238E27FC236}">
                    <a16:creationId xmlns:a16="http://schemas.microsoft.com/office/drawing/2014/main" id="{7257E205-C0E4-874D-B33A-C0A24C621F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28314" y="6124781"/>
                <a:ext cx="1345556" cy="187839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Rechte verbindingslijn 95">
                <a:extLst>
                  <a:ext uri="{FF2B5EF4-FFF2-40B4-BE49-F238E27FC236}">
                    <a16:creationId xmlns:a16="http://schemas.microsoft.com/office/drawing/2014/main" id="{C9E74095-E1E1-944C-8454-C5731FE8918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215967" y="6497259"/>
                <a:ext cx="1394942" cy="35070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Rechte verbindingslijn 96">
                <a:extLst>
                  <a:ext uri="{FF2B5EF4-FFF2-40B4-BE49-F238E27FC236}">
                    <a16:creationId xmlns:a16="http://schemas.microsoft.com/office/drawing/2014/main" id="{15E65208-A2B3-4C4A-8F76-9DCB371645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15967" y="6532329"/>
                <a:ext cx="1370388" cy="216757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Rechte verbindingslijn 98">
                <a:extLst>
                  <a:ext uri="{FF2B5EF4-FFF2-40B4-BE49-F238E27FC236}">
                    <a16:creationId xmlns:a16="http://schemas.microsoft.com/office/drawing/2014/main" id="{4C0A91A2-AC78-194D-B569-B19CFFCFAAA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305800" y="6978428"/>
                <a:ext cx="1268070" cy="223921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Rechte verbindingslijn 100">
                <a:extLst>
                  <a:ext uri="{FF2B5EF4-FFF2-40B4-BE49-F238E27FC236}">
                    <a16:creationId xmlns:a16="http://schemas.microsoft.com/office/drawing/2014/main" id="{4A6D53A9-7249-A94F-9138-F8CC557788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9972" y="7216631"/>
                <a:ext cx="1293898" cy="32406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Rechte verbindingslijn 102">
                <a:extLst>
                  <a:ext uri="{FF2B5EF4-FFF2-40B4-BE49-F238E27FC236}">
                    <a16:creationId xmlns:a16="http://schemas.microsoft.com/office/drawing/2014/main" id="{26A76A93-07CA-B348-8166-050A6BEE68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05800" y="7232267"/>
                <a:ext cx="1268070" cy="344939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Rechte verbindingslijn 105">
                <a:extLst>
                  <a:ext uri="{FF2B5EF4-FFF2-40B4-BE49-F238E27FC236}">
                    <a16:creationId xmlns:a16="http://schemas.microsoft.com/office/drawing/2014/main" id="{A421F0A1-726B-8B44-BF9D-B7A0EEA8B1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05800" y="7249037"/>
                <a:ext cx="1268070" cy="687155"/>
              </a:xfrm>
              <a:prstGeom prst="line">
                <a:avLst/>
              </a:prstGeom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kstvak 6">
              <a:extLst>
                <a:ext uri="{FF2B5EF4-FFF2-40B4-BE49-F238E27FC236}">
                  <a16:creationId xmlns:a16="http://schemas.microsoft.com/office/drawing/2014/main" id="{90DA325C-64A3-E64C-9D1B-CE0257F5231E}"/>
                </a:ext>
              </a:extLst>
            </p:cNvPr>
            <p:cNvSpPr txBox="1"/>
            <p:nvPr/>
          </p:nvSpPr>
          <p:spPr>
            <a:xfrm>
              <a:off x="5708958" y="3770147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3"/>
                  </a:solidFill>
                  <a:latin typeface="Nexa Bold" pitchFamily="50" charset="0"/>
                </a:rPr>
                <a:t>G</a:t>
              </a:r>
              <a:endParaRPr lang="nl-NL" sz="3200" b="1" dirty="0">
                <a:solidFill>
                  <a:schemeClr val="accent3"/>
                </a:solidFill>
              </a:endParaRPr>
            </a:p>
          </p:txBody>
        </p:sp>
        <p:sp>
          <p:nvSpPr>
            <p:cNvPr id="46" name="Tekstvak 45">
              <a:extLst>
                <a:ext uri="{FF2B5EF4-FFF2-40B4-BE49-F238E27FC236}">
                  <a16:creationId xmlns:a16="http://schemas.microsoft.com/office/drawing/2014/main" id="{4DACC0F7-D8A0-A449-B613-355A3605F342}"/>
                </a:ext>
              </a:extLst>
            </p:cNvPr>
            <p:cNvSpPr txBox="1"/>
            <p:nvPr/>
          </p:nvSpPr>
          <p:spPr>
            <a:xfrm>
              <a:off x="6172200" y="3773269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2"/>
                  </a:solidFill>
                  <a:latin typeface="Nexa Bold" pitchFamily="50" charset="0"/>
                </a:rPr>
                <a:t>L</a:t>
              </a:r>
              <a:endParaRPr lang="nl-NL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49" name="Tekstvak 48">
              <a:extLst>
                <a:ext uri="{FF2B5EF4-FFF2-40B4-BE49-F238E27FC236}">
                  <a16:creationId xmlns:a16="http://schemas.microsoft.com/office/drawing/2014/main" id="{58E0550D-D991-9B49-BFCF-55469C4CACC0}"/>
                </a:ext>
              </a:extLst>
            </p:cNvPr>
            <p:cNvSpPr txBox="1"/>
            <p:nvPr/>
          </p:nvSpPr>
          <p:spPr>
            <a:xfrm>
              <a:off x="5708958" y="3770147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3"/>
                  </a:solidFill>
                  <a:latin typeface="Nexa Bold" pitchFamily="50" charset="0"/>
                </a:rPr>
                <a:t>G</a:t>
              </a:r>
              <a:endParaRPr lang="nl-NL" sz="3200" b="1" dirty="0">
                <a:solidFill>
                  <a:schemeClr val="accent3"/>
                </a:solidFill>
              </a:endParaRPr>
            </a:p>
          </p:txBody>
        </p:sp>
        <p:sp>
          <p:nvSpPr>
            <p:cNvPr id="51" name="Tekstvak 50">
              <a:extLst>
                <a:ext uri="{FF2B5EF4-FFF2-40B4-BE49-F238E27FC236}">
                  <a16:creationId xmlns:a16="http://schemas.microsoft.com/office/drawing/2014/main" id="{C273653E-CAEE-A843-834C-E03CA6B20BEA}"/>
                </a:ext>
              </a:extLst>
            </p:cNvPr>
            <p:cNvSpPr txBox="1"/>
            <p:nvPr/>
          </p:nvSpPr>
          <p:spPr>
            <a:xfrm>
              <a:off x="6172200" y="3773269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2"/>
                  </a:solidFill>
                  <a:latin typeface="Nexa Bold" pitchFamily="50" charset="0"/>
                </a:rPr>
                <a:t>L</a:t>
              </a:r>
              <a:endParaRPr lang="nl-NL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52" name="Tekstvak 51">
              <a:extLst>
                <a:ext uri="{FF2B5EF4-FFF2-40B4-BE49-F238E27FC236}">
                  <a16:creationId xmlns:a16="http://schemas.microsoft.com/office/drawing/2014/main" id="{8D39402C-99F9-3846-9612-3E9EBF2E0D56}"/>
                </a:ext>
              </a:extLst>
            </p:cNvPr>
            <p:cNvSpPr txBox="1"/>
            <p:nvPr/>
          </p:nvSpPr>
          <p:spPr>
            <a:xfrm>
              <a:off x="5689080" y="5475328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3"/>
                  </a:solidFill>
                  <a:latin typeface="Nexa Bold" pitchFamily="50" charset="0"/>
                </a:rPr>
                <a:t>G</a:t>
              </a:r>
              <a:endParaRPr lang="nl-NL" sz="3200" b="1" dirty="0">
                <a:solidFill>
                  <a:schemeClr val="accent3"/>
                </a:solidFill>
              </a:endParaRPr>
            </a:p>
          </p:txBody>
        </p:sp>
        <p:sp>
          <p:nvSpPr>
            <p:cNvPr id="53" name="Tekstvak 52">
              <a:extLst>
                <a:ext uri="{FF2B5EF4-FFF2-40B4-BE49-F238E27FC236}">
                  <a16:creationId xmlns:a16="http://schemas.microsoft.com/office/drawing/2014/main" id="{8C061B30-3BB7-6B43-84DA-BC4521CA212D}"/>
                </a:ext>
              </a:extLst>
            </p:cNvPr>
            <p:cNvSpPr txBox="1"/>
            <p:nvPr/>
          </p:nvSpPr>
          <p:spPr>
            <a:xfrm>
              <a:off x="6152322" y="5478450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2"/>
                  </a:solidFill>
                  <a:latin typeface="Nexa Bold" pitchFamily="50" charset="0"/>
                </a:rPr>
                <a:t>L</a:t>
              </a:r>
              <a:endParaRPr lang="nl-NL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54" name="Tekstvak 53">
              <a:extLst>
                <a:ext uri="{FF2B5EF4-FFF2-40B4-BE49-F238E27FC236}">
                  <a16:creationId xmlns:a16="http://schemas.microsoft.com/office/drawing/2014/main" id="{4ACE97AB-11D0-BD48-B469-38D957F1B616}"/>
                </a:ext>
              </a:extLst>
            </p:cNvPr>
            <p:cNvSpPr txBox="1"/>
            <p:nvPr/>
          </p:nvSpPr>
          <p:spPr>
            <a:xfrm>
              <a:off x="6858000" y="3003589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3"/>
                  </a:solidFill>
                  <a:latin typeface="Nexa Bold" pitchFamily="50" charset="0"/>
                </a:rPr>
                <a:t>G</a:t>
              </a:r>
              <a:endParaRPr lang="nl-NL" sz="3200" b="1" dirty="0">
                <a:solidFill>
                  <a:schemeClr val="accent3"/>
                </a:solidFill>
              </a:endParaRPr>
            </a:p>
          </p:txBody>
        </p:sp>
        <p:sp>
          <p:nvSpPr>
            <p:cNvPr id="56" name="Tekstvak 55">
              <a:extLst>
                <a:ext uri="{FF2B5EF4-FFF2-40B4-BE49-F238E27FC236}">
                  <a16:creationId xmlns:a16="http://schemas.microsoft.com/office/drawing/2014/main" id="{E83B1610-B130-E54D-A61E-759D6E0D1600}"/>
                </a:ext>
              </a:extLst>
            </p:cNvPr>
            <p:cNvSpPr txBox="1"/>
            <p:nvPr/>
          </p:nvSpPr>
          <p:spPr>
            <a:xfrm>
              <a:off x="7321242" y="3006711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2"/>
                  </a:solidFill>
                  <a:latin typeface="Nexa Bold" pitchFamily="50" charset="0"/>
                </a:rPr>
                <a:t>L</a:t>
              </a:r>
              <a:endParaRPr lang="nl-NL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57" name="Tekstvak 56">
              <a:extLst>
                <a:ext uri="{FF2B5EF4-FFF2-40B4-BE49-F238E27FC236}">
                  <a16:creationId xmlns:a16="http://schemas.microsoft.com/office/drawing/2014/main" id="{96BC0D3D-2B04-7548-94F6-98090A86230C}"/>
                </a:ext>
              </a:extLst>
            </p:cNvPr>
            <p:cNvSpPr txBox="1"/>
            <p:nvPr/>
          </p:nvSpPr>
          <p:spPr>
            <a:xfrm>
              <a:off x="6854103" y="3951098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3"/>
                  </a:solidFill>
                  <a:latin typeface="Nexa Bold" pitchFamily="50" charset="0"/>
                </a:rPr>
                <a:t>G</a:t>
              </a:r>
              <a:endParaRPr lang="nl-NL" sz="3200" b="1" dirty="0">
                <a:solidFill>
                  <a:schemeClr val="accent3"/>
                </a:solidFill>
              </a:endParaRPr>
            </a:p>
          </p:txBody>
        </p:sp>
        <p:sp>
          <p:nvSpPr>
            <p:cNvPr id="59" name="Tekstvak 58">
              <a:extLst>
                <a:ext uri="{FF2B5EF4-FFF2-40B4-BE49-F238E27FC236}">
                  <a16:creationId xmlns:a16="http://schemas.microsoft.com/office/drawing/2014/main" id="{9ED76148-DDAF-F34F-B9E1-8506C650B845}"/>
                </a:ext>
              </a:extLst>
            </p:cNvPr>
            <p:cNvSpPr txBox="1"/>
            <p:nvPr/>
          </p:nvSpPr>
          <p:spPr>
            <a:xfrm>
              <a:off x="7317345" y="3954220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2"/>
                  </a:solidFill>
                  <a:latin typeface="Nexa Bold" pitchFamily="50" charset="0"/>
                </a:rPr>
                <a:t>L</a:t>
              </a:r>
              <a:endParaRPr lang="nl-NL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60" name="Tekstvak 59">
              <a:extLst>
                <a:ext uri="{FF2B5EF4-FFF2-40B4-BE49-F238E27FC236}">
                  <a16:creationId xmlns:a16="http://schemas.microsoft.com/office/drawing/2014/main" id="{A6C813C5-7234-DE4F-9483-72655627DFD7}"/>
                </a:ext>
              </a:extLst>
            </p:cNvPr>
            <p:cNvSpPr txBox="1"/>
            <p:nvPr/>
          </p:nvSpPr>
          <p:spPr>
            <a:xfrm>
              <a:off x="6833018" y="5029606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3"/>
                  </a:solidFill>
                  <a:latin typeface="Nexa Bold" pitchFamily="50" charset="0"/>
                </a:rPr>
                <a:t>G</a:t>
              </a:r>
              <a:endParaRPr lang="nl-NL" sz="3200" b="1" dirty="0">
                <a:solidFill>
                  <a:schemeClr val="accent3"/>
                </a:solidFill>
              </a:endParaRPr>
            </a:p>
          </p:txBody>
        </p:sp>
        <p:sp>
          <p:nvSpPr>
            <p:cNvPr id="62" name="Tekstvak 61">
              <a:extLst>
                <a:ext uri="{FF2B5EF4-FFF2-40B4-BE49-F238E27FC236}">
                  <a16:creationId xmlns:a16="http://schemas.microsoft.com/office/drawing/2014/main" id="{16CB59D5-41D1-1946-9B79-E26ECA3749DB}"/>
                </a:ext>
              </a:extLst>
            </p:cNvPr>
            <p:cNvSpPr txBox="1"/>
            <p:nvPr/>
          </p:nvSpPr>
          <p:spPr>
            <a:xfrm>
              <a:off x="7296260" y="5032728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2"/>
                  </a:solidFill>
                  <a:latin typeface="Nexa Bold" pitchFamily="50" charset="0"/>
                </a:rPr>
                <a:t>L</a:t>
              </a:r>
              <a:endParaRPr lang="nl-NL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63" name="Tekstvak 62">
              <a:extLst>
                <a:ext uri="{FF2B5EF4-FFF2-40B4-BE49-F238E27FC236}">
                  <a16:creationId xmlns:a16="http://schemas.microsoft.com/office/drawing/2014/main" id="{4817486E-3C73-E74A-B5D6-4160F9CBB09B}"/>
                </a:ext>
              </a:extLst>
            </p:cNvPr>
            <p:cNvSpPr txBox="1"/>
            <p:nvPr/>
          </p:nvSpPr>
          <p:spPr>
            <a:xfrm>
              <a:off x="6833018" y="5828090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3"/>
                  </a:solidFill>
                  <a:latin typeface="Nexa Bold" pitchFamily="50" charset="0"/>
                </a:rPr>
                <a:t>G</a:t>
              </a:r>
              <a:endParaRPr lang="nl-NL" sz="3200" b="1" dirty="0">
                <a:solidFill>
                  <a:schemeClr val="accent3"/>
                </a:solidFill>
              </a:endParaRPr>
            </a:p>
          </p:txBody>
        </p:sp>
        <p:sp>
          <p:nvSpPr>
            <p:cNvPr id="64" name="Tekstvak 63">
              <a:extLst>
                <a:ext uri="{FF2B5EF4-FFF2-40B4-BE49-F238E27FC236}">
                  <a16:creationId xmlns:a16="http://schemas.microsoft.com/office/drawing/2014/main" id="{F02D7275-D22E-C749-BF02-D84DDADDE842}"/>
                </a:ext>
              </a:extLst>
            </p:cNvPr>
            <p:cNvSpPr txBox="1"/>
            <p:nvPr/>
          </p:nvSpPr>
          <p:spPr>
            <a:xfrm>
              <a:off x="7296260" y="5831212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2"/>
                  </a:solidFill>
                  <a:latin typeface="Nexa Bold" pitchFamily="50" charset="0"/>
                </a:rPr>
                <a:t>L</a:t>
              </a:r>
              <a:endParaRPr lang="nl-NL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66" name="Tekstvak 65">
              <a:extLst>
                <a:ext uri="{FF2B5EF4-FFF2-40B4-BE49-F238E27FC236}">
                  <a16:creationId xmlns:a16="http://schemas.microsoft.com/office/drawing/2014/main" id="{04606A8C-CDC3-D348-88E3-E54AF7A714F5}"/>
                </a:ext>
              </a:extLst>
            </p:cNvPr>
            <p:cNvSpPr txBox="1"/>
            <p:nvPr/>
          </p:nvSpPr>
          <p:spPr>
            <a:xfrm>
              <a:off x="6818640" y="6648210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3"/>
                  </a:solidFill>
                  <a:latin typeface="Nexa Bold" pitchFamily="50" charset="0"/>
                </a:rPr>
                <a:t>G</a:t>
              </a:r>
              <a:endParaRPr lang="nl-NL" sz="3200" b="1" dirty="0">
                <a:solidFill>
                  <a:schemeClr val="accent3"/>
                </a:solidFill>
              </a:endParaRPr>
            </a:p>
          </p:txBody>
        </p:sp>
        <p:sp>
          <p:nvSpPr>
            <p:cNvPr id="67" name="Tekstvak 66">
              <a:extLst>
                <a:ext uri="{FF2B5EF4-FFF2-40B4-BE49-F238E27FC236}">
                  <a16:creationId xmlns:a16="http://schemas.microsoft.com/office/drawing/2014/main" id="{E7FE4E7A-8364-BA41-ABBF-1D5CD2217F8D}"/>
                </a:ext>
              </a:extLst>
            </p:cNvPr>
            <p:cNvSpPr txBox="1"/>
            <p:nvPr/>
          </p:nvSpPr>
          <p:spPr>
            <a:xfrm>
              <a:off x="7281882" y="6651332"/>
              <a:ext cx="685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solidFill>
                    <a:schemeClr val="accent2"/>
                  </a:solidFill>
                  <a:latin typeface="Nexa Bold" pitchFamily="50" charset="0"/>
                </a:rPr>
                <a:t>L</a:t>
              </a:r>
              <a:endParaRPr lang="nl-NL" sz="3200" b="1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6229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1389E-7 -2.65432E-6 L -0.24034 -2.65432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02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ep 19">
            <a:extLst>
              <a:ext uri="{FF2B5EF4-FFF2-40B4-BE49-F238E27FC236}">
                <a16:creationId xmlns:a16="http://schemas.microsoft.com/office/drawing/2014/main" id="{78AC23D8-08FB-C048-A171-05FBAB80E432}"/>
              </a:ext>
            </a:extLst>
          </p:cNvPr>
          <p:cNvGrpSpPr/>
          <p:nvPr/>
        </p:nvGrpSpPr>
        <p:grpSpPr>
          <a:xfrm>
            <a:off x="5353200" y="2288674"/>
            <a:ext cx="3924000" cy="3600000"/>
            <a:chOff x="5353200" y="2288674"/>
            <a:chExt cx="3924000" cy="3600000"/>
          </a:xfrm>
        </p:grpSpPr>
        <p:sp>
          <p:nvSpPr>
            <p:cNvPr id="7" name="Zeshoek 6">
              <a:extLst>
                <a:ext uri="{FF2B5EF4-FFF2-40B4-BE49-F238E27FC236}">
                  <a16:creationId xmlns:a16="http://schemas.microsoft.com/office/drawing/2014/main" id="{B1553F22-8D78-5F41-BC30-683973D3A225}"/>
                </a:ext>
              </a:extLst>
            </p:cNvPr>
            <p:cNvSpPr/>
            <p:nvPr/>
          </p:nvSpPr>
          <p:spPr>
            <a:xfrm>
              <a:off x="5353200" y="2288674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50AC1FA8-DEC6-7046-9B89-368310D63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59375" y="3241683"/>
              <a:ext cx="3111650" cy="1898634"/>
            </a:xfrm>
            <a:prstGeom prst="rect">
              <a:avLst/>
            </a:prstGeom>
          </p:spPr>
        </p:pic>
      </p:grpSp>
      <p:grpSp>
        <p:nvGrpSpPr>
          <p:cNvPr id="23" name="Groep 22">
            <a:extLst>
              <a:ext uri="{FF2B5EF4-FFF2-40B4-BE49-F238E27FC236}">
                <a16:creationId xmlns:a16="http://schemas.microsoft.com/office/drawing/2014/main" id="{8D5CA371-6DC2-1F47-AC43-2BAF245A9A13}"/>
              </a:ext>
            </a:extLst>
          </p:cNvPr>
          <p:cNvGrpSpPr/>
          <p:nvPr/>
        </p:nvGrpSpPr>
        <p:grpSpPr>
          <a:xfrm>
            <a:off x="8553600" y="396157"/>
            <a:ext cx="3924000" cy="3600000"/>
            <a:chOff x="8553600" y="386348"/>
            <a:chExt cx="3924000" cy="3600000"/>
          </a:xfrm>
        </p:grpSpPr>
        <p:sp>
          <p:nvSpPr>
            <p:cNvPr id="10" name="Zeshoek 9">
              <a:extLst>
                <a:ext uri="{FF2B5EF4-FFF2-40B4-BE49-F238E27FC236}">
                  <a16:creationId xmlns:a16="http://schemas.microsoft.com/office/drawing/2014/main" id="{62316959-ED99-194D-9C8A-55EB623331A5}"/>
                </a:ext>
              </a:extLst>
            </p:cNvPr>
            <p:cNvSpPr/>
            <p:nvPr/>
          </p:nvSpPr>
          <p:spPr>
            <a:xfrm>
              <a:off x="8553600" y="386348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6C541A86-6630-B748-A7ED-A476BBBEA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69412" y="1408810"/>
              <a:ext cx="3092375" cy="1671554"/>
            </a:xfrm>
            <a:prstGeom prst="rect">
              <a:avLst/>
            </a:prstGeom>
          </p:spPr>
        </p:pic>
      </p:grpSp>
      <p:grpSp>
        <p:nvGrpSpPr>
          <p:cNvPr id="19" name="Groep 18">
            <a:extLst>
              <a:ext uri="{FF2B5EF4-FFF2-40B4-BE49-F238E27FC236}">
                <a16:creationId xmlns:a16="http://schemas.microsoft.com/office/drawing/2014/main" id="{AB69017D-4727-C241-929E-8CA7D5FDFD37}"/>
              </a:ext>
            </a:extLst>
          </p:cNvPr>
          <p:cNvGrpSpPr/>
          <p:nvPr/>
        </p:nvGrpSpPr>
        <p:grpSpPr>
          <a:xfrm>
            <a:off x="2152800" y="386348"/>
            <a:ext cx="3924000" cy="3600000"/>
            <a:chOff x="2152800" y="386348"/>
            <a:chExt cx="3924000" cy="3600000"/>
          </a:xfrm>
        </p:grpSpPr>
        <p:sp>
          <p:nvSpPr>
            <p:cNvPr id="8" name="Zeshoek 7">
              <a:extLst>
                <a:ext uri="{FF2B5EF4-FFF2-40B4-BE49-F238E27FC236}">
                  <a16:creationId xmlns:a16="http://schemas.microsoft.com/office/drawing/2014/main" id="{5CEAF0EB-03D1-5B4C-B98C-59382485AA0C}"/>
                </a:ext>
              </a:extLst>
            </p:cNvPr>
            <p:cNvSpPr/>
            <p:nvPr/>
          </p:nvSpPr>
          <p:spPr>
            <a:xfrm>
              <a:off x="2152800" y="386348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6" name="Afbeelding 15">
              <a:extLst>
                <a:ext uri="{FF2B5EF4-FFF2-40B4-BE49-F238E27FC236}">
                  <a16:creationId xmlns:a16="http://schemas.microsoft.com/office/drawing/2014/main" id="{9ED55C5D-79CB-BD4F-BB50-CFD877359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04513" y="1669221"/>
              <a:ext cx="3207125" cy="869357"/>
            </a:xfrm>
            <a:prstGeom prst="rect">
              <a:avLst/>
            </a:prstGeom>
          </p:spPr>
        </p:pic>
      </p:grpSp>
      <p:grpSp>
        <p:nvGrpSpPr>
          <p:cNvPr id="21" name="Groep 20">
            <a:extLst>
              <a:ext uri="{FF2B5EF4-FFF2-40B4-BE49-F238E27FC236}">
                <a16:creationId xmlns:a16="http://schemas.microsoft.com/office/drawing/2014/main" id="{6B8DD41D-C5BD-D443-AE96-AC94F0A7B925}"/>
              </a:ext>
            </a:extLst>
          </p:cNvPr>
          <p:cNvGrpSpPr/>
          <p:nvPr/>
        </p:nvGrpSpPr>
        <p:grpSpPr>
          <a:xfrm>
            <a:off x="2152800" y="4191000"/>
            <a:ext cx="3924000" cy="3600000"/>
            <a:chOff x="2152800" y="4191000"/>
            <a:chExt cx="3924000" cy="3600000"/>
          </a:xfrm>
        </p:grpSpPr>
        <p:sp>
          <p:nvSpPr>
            <p:cNvPr id="6" name="Zeshoek 5">
              <a:extLst>
                <a:ext uri="{FF2B5EF4-FFF2-40B4-BE49-F238E27FC236}">
                  <a16:creationId xmlns:a16="http://schemas.microsoft.com/office/drawing/2014/main" id="{AC94AA8F-8D93-A045-9862-D85618A126B1}"/>
                </a:ext>
              </a:extLst>
            </p:cNvPr>
            <p:cNvSpPr/>
            <p:nvPr/>
          </p:nvSpPr>
          <p:spPr>
            <a:xfrm>
              <a:off x="2152800" y="4191000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7" name="Afbeelding 16">
              <a:extLst>
                <a:ext uri="{FF2B5EF4-FFF2-40B4-BE49-F238E27FC236}">
                  <a16:creationId xmlns:a16="http://schemas.microsoft.com/office/drawing/2014/main" id="{92257B6E-DB2F-3544-860B-9669790EDC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0640" t="10335" r="13882" b="18065"/>
            <a:stretch/>
          </p:blipFill>
          <p:spPr>
            <a:xfrm>
              <a:off x="2568613" y="4440905"/>
              <a:ext cx="2949686" cy="2798096"/>
            </a:xfrm>
            <a:prstGeom prst="rect">
              <a:avLst/>
            </a:prstGeom>
          </p:spPr>
        </p:pic>
      </p:grpSp>
      <p:grpSp>
        <p:nvGrpSpPr>
          <p:cNvPr id="22" name="Groep 21">
            <a:extLst>
              <a:ext uri="{FF2B5EF4-FFF2-40B4-BE49-F238E27FC236}">
                <a16:creationId xmlns:a16="http://schemas.microsoft.com/office/drawing/2014/main" id="{B5088D25-01E4-F249-BDF7-C1966EA77032}"/>
              </a:ext>
            </a:extLst>
          </p:cNvPr>
          <p:cNvGrpSpPr/>
          <p:nvPr/>
        </p:nvGrpSpPr>
        <p:grpSpPr>
          <a:xfrm>
            <a:off x="8553600" y="4191000"/>
            <a:ext cx="3924000" cy="3600000"/>
            <a:chOff x="8553600" y="4191000"/>
            <a:chExt cx="3924000" cy="3600000"/>
          </a:xfrm>
        </p:grpSpPr>
        <p:sp>
          <p:nvSpPr>
            <p:cNvPr id="11" name="Zeshoek 10">
              <a:extLst>
                <a:ext uri="{FF2B5EF4-FFF2-40B4-BE49-F238E27FC236}">
                  <a16:creationId xmlns:a16="http://schemas.microsoft.com/office/drawing/2014/main" id="{4F9CD644-791B-8B43-B794-59A652AB0B2C}"/>
                </a:ext>
              </a:extLst>
            </p:cNvPr>
            <p:cNvSpPr/>
            <p:nvPr/>
          </p:nvSpPr>
          <p:spPr>
            <a:xfrm>
              <a:off x="8553600" y="4191000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8" name="Afbeelding 17">
              <a:extLst>
                <a:ext uri="{FF2B5EF4-FFF2-40B4-BE49-F238E27FC236}">
                  <a16:creationId xmlns:a16="http://schemas.microsoft.com/office/drawing/2014/main" id="{2D3F63AD-E9E1-7546-A381-9F8ACC301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763000" y="5076628"/>
              <a:ext cx="3549501" cy="18575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3326025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ep 19">
            <a:extLst>
              <a:ext uri="{FF2B5EF4-FFF2-40B4-BE49-F238E27FC236}">
                <a16:creationId xmlns:a16="http://schemas.microsoft.com/office/drawing/2014/main" id="{78AC23D8-08FB-C048-A171-05FBAB80E432}"/>
              </a:ext>
            </a:extLst>
          </p:cNvPr>
          <p:cNvGrpSpPr/>
          <p:nvPr/>
        </p:nvGrpSpPr>
        <p:grpSpPr>
          <a:xfrm>
            <a:off x="5353200" y="2288674"/>
            <a:ext cx="3924000" cy="3600000"/>
            <a:chOff x="5353200" y="2288674"/>
            <a:chExt cx="3924000" cy="3600000"/>
          </a:xfrm>
        </p:grpSpPr>
        <p:sp>
          <p:nvSpPr>
            <p:cNvPr id="7" name="Zeshoek 6">
              <a:extLst>
                <a:ext uri="{FF2B5EF4-FFF2-40B4-BE49-F238E27FC236}">
                  <a16:creationId xmlns:a16="http://schemas.microsoft.com/office/drawing/2014/main" id="{B1553F22-8D78-5F41-BC30-683973D3A225}"/>
                </a:ext>
              </a:extLst>
            </p:cNvPr>
            <p:cNvSpPr/>
            <p:nvPr/>
          </p:nvSpPr>
          <p:spPr>
            <a:xfrm>
              <a:off x="5353200" y="2288674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4" name="Afbeelding 13">
              <a:extLst>
                <a:ext uri="{FF2B5EF4-FFF2-40B4-BE49-F238E27FC236}">
                  <a16:creationId xmlns:a16="http://schemas.microsoft.com/office/drawing/2014/main" id="{50AC1FA8-DEC6-7046-9B89-368310D63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59375" y="3241683"/>
              <a:ext cx="3111650" cy="1898634"/>
            </a:xfrm>
            <a:prstGeom prst="rect">
              <a:avLst/>
            </a:prstGeom>
          </p:spPr>
        </p:pic>
      </p:grpSp>
      <p:grpSp>
        <p:nvGrpSpPr>
          <p:cNvPr id="23" name="Groep 22">
            <a:extLst>
              <a:ext uri="{FF2B5EF4-FFF2-40B4-BE49-F238E27FC236}">
                <a16:creationId xmlns:a16="http://schemas.microsoft.com/office/drawing/2014/main" id="{8D5CA371-6DC2-1F47-AC43-2BAF245A9A13}"/>
              </a:ext>
            </a:extLst>
          </p:cNvPr>
          <p:cNvGrpSpPr/>
          <p:nvPr/>
        </p:nvGrpSpPr>
        <p:grpSpPr>
          <a:xfrm>
            <a:off x="8553600" y="396157"/>
            <a:ext cx="3924000" cy="3600000"/>
            <a:chOff x="8553600" y="386348"/>
            <a:chExt cx="3924000" cy="3600000"/>
          </a:xfrm>
        </p:grpSpPr>
        <p:sp>
          <p:nvSpPr>
            <p:cNvPr id="10" name="Zeshoek 9">
              <a:extLst>
                <a:ext uri="{FF2B5EF4-FFF2-40B4-BE49-F238E27FC236}">
                  <a16:creationId xmlns:a16="http://schemas.microsoft.com/office/drawing/2014/main" id="{62316959-ED99-194D-9C8A-55EB623331A5}"/>
                </a:ext>
              </a:extLst>
            </p:cNvPr>
            <p:cNvSpPr/>
            <p:nvPr/>
          </p:nvSpPr>
          <p:spPr>
            <a:xfrm>
              <a:off x="8553600" y="386348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5" name="Afbeelding 14">
              <a:extLst>
                <a:ext uri="{FF2B5EF4-FFF2-40B4-BE49-F238E27FC236}">
                  <a16:creationId xmlns:a16="http://schemas.microsoft.com/office/drawing/2014/main" id="{6C541A86-6630-B748-A7ED-A476BBBEA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69412" y="1408810"/>
              <a:ext cx="3092375" cy="1671554"/>
            </a:xfrm>
            <a:prstGeom prst="rect">
              <a:avLst/>
            </a:prstGeom>
          </p:spPr>
        </p:pic>
      </p:grpSp>
      <p:grpSp>
        <p:nvGrpSpPr>
          <p:cNvPr id="19" name="Groep 18">
            <a:extLst>
              <a:ext uri="{FF2B5EF4-FFF2-40B4-BE49-F238E27FC236}">
                <a16:creationId xmlns:a16="http://schemas.microsoft.com/office/drawing/2014/main" id="{AB69017D-4727-C241-929E-8CA7D5FDFD37}"/>
              </a:ext>
            </a:extLst>
          </p:cNvPr>
          <p:cNvGrpSpPr/>
          <p:nvPr/>
        </p:nvGrpSpPr>
        <p:grpSpPr>
          <a:xfrm>
            <a:off x="2152800" y="386348"/>
            <a:ext cx="3924000" cy="3600000"/>
            <a:chOff x="2152800" y="386348"/>
            <a:chExt cx="3924000" cy="3600000"/>
          </a:xfrm>
        </p:grpSpPr>
        <p:sp>
          <p:nvSpPr>
            <p:cNvPr id="8" name="Zeshoek 7">
              <a:extLst>
                <a:ext uri="{FF2B5EF4-FFF2-40B4-BE49-F238E27FC236}">
                  <a16:creationId xmlns:a16="http://schemas.microsoft.com/office/drawing/2014/main" id="{5CEAF0EB-03D1-5B4C-B98C-59382485AA0C}"/>
                </a:ext>
              </a:extLst>
            </p:cNvPr>
            <p:cNvSpPr/>
            <p:nvPr/>
          </p:nvSpPr>
          <p:spPr>
            <a:xfrm>
              <a:off x="2152800" y="386348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6" name="Afbeelding 15">
              <a:extLst>
                <a:ext uri="{FF2B5EF4-FFF2-40B4-BE49-F238E27FC236}">
                  <a16:creationId xmlns:a16="http://schemas.microsoft.com/office/drawing/2014/main" id="{9ED55C5D-79CB-BD4F-BB50-CFD877359A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04513" y="1669221"/>
              <a:ext cx="3207125" cy="869357"/>
            </a:xfrm>
            <a:prstGeom prst="rect">
              <a:avLst/>
            </a:prstGeom>
          </p:spPr>
        </p:pic>
      </p:grpSp>
      <p:grpSp>
        <p:nvGrpSpPr>
          <p:cNvPr id="21" name="Groep 20">
            <a:extLst>
              <a:ext uri="{FF2B5EF4-FFF2-40B4-BE49-F238E27FC236}">
                <a16:creationId xmlns:a16="http://schemas.microsoft.com/office/drawing/2014/main" id="{6B8DD41D-C5BD-D443-AE96-AC94F0A7B925}"/>
              </a:ext>
            </a:extLst>
          </p:cNvPr>
          <p:cNvGrpSpPr/>
          <p:nvPr/>
        </p:nvGrpSpPr>
        <p:grpSpPr>
          <a:xfrm>
            <a:off x="2152800" y="4191000"/>
            <a:ext cx="3924000" cy="3600000"/>
            <a:chOff x="2152800" y="4191000"/>
            <a:chExt cx="3924000" cy="3600000"/>
          </a:xfrm>
        </p:grpSpPr>
        <p:sp>
          <p:nvSpPr>
            <p:cNvPr id="6" name="Zeshoek 5">
              <a:extLst>
                <a:ext uri="{FF2B5EF4-FFF2-40B4-BE49-F238E27FC236}">
                  <a16:creationId xmlns:a16="http://schemas.microsoft.com/office/drawing/2014/main" id="{AC94AA8F-8D93-A045-9862-D85618A126B1}"/>
                </a:ext>
              </a:extLst>
            </p:cNvPr>
            <p:cNvSpPr/>
            <p:nvPr/>
          </p:nvSpPr>
          <p:spPr>
            <a:xfrm>
              <a:off x="2152800" y="4191000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7" name="Afbeelding 16">
              <a:extLst>
                <a:ext uri="{FF2B5EF4-FFF2-40B4-BE49-F238E27FC236}">
                  <a16:creationId xmlns:a16="http://schemas.microsoft.com/office/drawing/2014/main" id="{92257B6E-DB2F-3544-860B-9669790EDC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0640" t="10335" r="13882" b="18065"/>
            <a:stretch/>
          </p:blipFill>
          <p:spPr>
            <a:xfrm>
              <a:off x="2568613" y="4440905"/>
              <a:ext cx="2949686" cy="2798096"/>
            </a:xfrm>
            <a:prstGeom prst="rect">
              <a:avLst/>
            </a:prstGeom>
          </p:spPr>
        </p:pic>
      </p:grpSp>
      <p:grpSp>
        <p:nvGrpSpPr>
          <p:cNvPr id="22" name="Groep 21">
            <a:extLst>
              <a:ext uri="{FF2B5EF4-FFF2-40B4-BE49-F238E27FC236}">
                <a16:creationId xmlns:a16="http://schemas.microsoft.com/office/drawing/2014/main" id="{B5088D25-01E4-F249-BDF7-C1966EA77032}"/>
              </a:ext>
            </a:extLst>
          </p:cNvPr>
          <p:cNvGrpSpPr/>
          <p:nvPr/>
        </p:nvGrpSpPr>
        <p:grpSpPr>
          <a:xfrm>
            <a:off x="8553600" y="4191000"/>
            <a:ext cx="3924000" cy="3600000"/>
            <a:chOff x="8553600" y="4191000"/>
            <a:chExt cx="3924000" cy="3600000"/>
          </a:xfrm>
        </p:grpSpPr>
        <p:sp>
          <p:nvSpPr>
            <p:cNvPr id="11" name="Zeshoek 10">
              <a:extLst>
                <a:ext uri="{FF2B5EF4-FFF2-40B4-BE49-F238E27FC236}">
                  <a16:creationId xmlns:a16="http://schemas.microsoft.com/office/drawing/2014/main" id="{4F9CD644-791B-8B43-B794-59A652AB0B2C}"/>
                </a:ext>
              </a:extLst>
            </p:cNvPr>
            <p:cNvSpPr/>
            <p:nvPr/>
          </p:nvSpPr>
          <p:spPr>
            <a:xfrm>
              <a:off x="8553600" y="4191000"/>
              <a:ext cx="3924000" cy="3600000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scene3d>
              <a:camera prst="orthographicFront"/>
              <a:lightRig rig="threePt" dir="t">
                <a:rot lat="0" lon="0" rev="21594000"/>
              </a:lightRig>
            </a:scene3d>
            <a:sp3d prstMaterial="dkEdge">
              <a:bevelT w="279400" h="190500"/>
              <a:extrusionClr>
                <a:schemeClr val="bg1">
                  <a:lumMod val="8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8" name="Afbeelding 17">
              <a:extLst>
                <a:ext uri="{FF2B5EF4-FFF2-40B4-BE49-F238E27FC236}">
                  <a16:creationId xmlns:a16="http://schemas.microsoft.com/office/drawing/2014/main" id="{2D3F63AD-E9E1-7546-A381-9F8ACC301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763000" y="5076628"/>
              <a:ext cx="3549501" cy="18575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6708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16 L -0.25 -0.57119 " pathEditMode="relative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11022E-16 -0.00115 L 0.22917 -0.59085 " pathEditMode="relative" ptsTypes="AA">
                                      <p:cBhvr>
                                        <p:cTn id="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1.66667E-6 -7.40741E-7 L -0.22396 0.6145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38" y="3009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11022E-16 7.40741E-7 L 0.20313 0.61458 " pathEditMode="relative" ptsTypes="AA">
                                      <p:cBhvr>
                                        <p:cTn id="1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3716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0" y="-685800"/>
            <a:ext cx="1371600" cy="116586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7432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1148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4864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4"/>
          <p:cNvSpPr/>
          <p:nvPr/>
        </p:nvSpPr>
        <p:spPr>
          <a:xfrm>
            <a:off x="68580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82296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1"/>
          <p:cNvSpPr/>
          <p:nvPr/>
        </p:nvSpPr>
        <p:spPr>
          <a:xfrm>
            <a:off x="96012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9728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14"/>
          <p:cNvSpPr/>
          <p:nvPr/>
        </p:nvSpPr>
        <p:spPr>
          <a:xfrm>
            <a:off x="123444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137160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82866" y="3329970"/>
            <a:ext cx="3825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rgbClr val="70C1B8"/>
                </a:solidFill>
                <a:latin typeface="Nexa Bold" pitchFamily="50" charset="0"/>
              </a:rPr>
              <a:t>NotiVal</a:t>
            </a:r>
            <a:endParaRPr lang="en-US" sz="9600" dirty="0">
              <a:solidFill>
                <a:srgbClr val="70C1B8"/>
              </a:solidFill>
              <a:latin typeface="Nexa Bold" pitchFamily="50" charset="0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DF91C569-7385-2346-867A-AD4699162120}"/>
              </a:ext>
            </a:extLst>
          </p:cNvPr>
          <p:cNvSpPr txBox="1"/>
          <p:nvPr/>
        </p:nvSpPr>
        <p:spPr>
          <a:xfrm>
            <a:off x="1482865" y="4762500"/>
            <a:ext cx="762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A value based smart notification system</a:t>
            </a:r>
          </a:p>
        </p:txBody>
      </p:sp>
    </p:spTree>
    <p:extLst>
      <p:ext uri="{BB962C8B-B14F-4D97-AF65-F5344CB8AC3E}">
        <p14:creationId xmlns:p14="http://schemas.microsoft.com/office/powerpoint/2010/main" val="350284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20" grpId="0" animBg="1"/>
      <p:bldP spid="21" grpId="0" animBg="1"/>
      <p:bldP spid="24" grpId="0" animBg="1"/>
      <p:bldP spid="25" grpId="0" animBg="1"/>
      <p:bldP spid="2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3716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0" y="-685800"/>
            <a:ext cx="1371600" cy="116586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7432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1148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4864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4"/>
          <p:cNvSpPr/>
          <p:nvPr/>
        </p:nvSpPr>
        <p:spPr>
          <a:xfrm>
            <a:off x="68580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82296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1"/>
          <p:cNvSpPr/>
          <p:nvPr/>
        </p:nvSpPr>
        <p:spPr>
          <a:xfrm>
            <a:off x="96012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9728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14"/>
          <p:cNvSpPr/>
          <p:nvPr/>
        </p:nvSpPr>
        <p:spPr>
          <a:xfrm>
            <a:off x="123444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137160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82866" y="3329970"/>
            <a:ext cx="3825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rgbClr val="70C1B8"/>
                </a:solidFill>
                <a:latin typeface="Nexa Bold" pitchFamily="50" charset="0"/>
              </a:rPr>
              <a:t>NotiVal</a:t>
            </a:r>
            <a:endParaRPr lang="en-US" sz="9600" dirty="0">
              <a:solidFill>
                <a:srgbClr val="70C1B8"/>
              </a:solidFill>
              <a:latin typeface="Nexa Bold" pitchFamily="50" charset="0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DF91C569-7385-2346-867A-AD4699162120}"/>
              </a:ext>
            </a:extLst>
          </p:cNvPr>
          <p:cNvSpPr txBox="1"/>
          <p:nvPr/>
        </p:nvSpPr>
        <p:spPr>
          <a:xfrm>
            <a:off x="1482865" y="4762500"/>
            <a:ext cx="762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A value based smart notification system</a:t>
            </a:r>
          </a:p>
        </p:txBody>
      </p:sp>
    </p:spTree>
    <p:extLst>
      <p:ext uri="{BB962C8B-B14F-4D97-AF65-F5344CB8AC3E}">
        <p14:creationId xmlns:p14="http://schemas.microsoft.com/office/powerpoint/2010/main" val="3667705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20" grpId="0" animBg="1"/>
      <p:bldP spid="21" grpId="0" animBg="1"/>
      <p:bldP spid="24" grpId="0" animBg="1"/>
      <p:bldP spid="25" grpId="0" animBg="1"/>
      <p:bldP spid="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11DC2947-B435-0A44-8F5B-CACA1BA466D8}"/>
              </a:ext>
            </a:extLst>
          </p:cNvPr>
          <p:cNvSpPr txBox="1"/>
          <p:nvPr/>
        </p:nvSpPr>
        <p:spPr>
          <a:xfrm>
            <a:off x="1482866" y="3329970"/>
            <a:ext cx="3825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rgbClr val="70C1B8"/>
                </a:solidFill>
                <a:latin typeface="Nexa Bold" pitchFamily="50" charset="0"/>
              </a:rPr>
              <a:t>NotiVal</a:t>
            </a:r>
            <a:endParaRPr lang="en-US" sz="9600" dirty="0">
              <a:solidFill>
                <a:srgbClr val="70C1B8"/>
              </a:solidFill>
              <a:latin typeface="Nexa Bold" pitchFamily="50" charset="0"/>
            </a:endParaRP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AFCC9C6B-FD1B-9641-82D1-EF1359453F84}"/>
              </a:ext>
            </a:extLst>
          </p:cNvPr>
          <p:cNvSpPr txBox="1"/>
          <p:nvPr/>
        </p:nvSpPr>
        <p:spPr>
          <a:xfrm>
            <a:off x="1482865" y="4762500"/>
            <a:ext cx="762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A value based smart notification system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3152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109728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36576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5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4" grpId="0" animBg="1"/>
      <p:bldP spid="35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Afbeelding 18">
            <a:extLst>
              <a:ext uri="{FF2B5EF4-FFF2-40B4-BE49-F238E27FC236}">
                <a16:creationId xmlns:a16="http://schemas.microsoft.com/office/drawing/2014/main" id="{4E805F6C-83D2-BE42-AA45-F5811C063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20" name="Afbeelding 19">
            <a:extLst>
              <a:ext uri="{FF2B5EF4-FFF2-40B4-BE49-F238E27FC236}">
                <a16:creationId xmlns:a16="http://schemas.microsoft.com/office/drawing/2014/main" id="{6624BFD7-6C4E-BF4A-AE43-AF66000AA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411EFADB-10A6-814E-A91F-EC8346967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 rot="16200000">
            <a:off x="5943600" y="-7391399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5943600" y="-19050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 rot="16200000">
            <a:off x="5943601" y="-46482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2A5CD8E0-4256-CF4F-A74A-1E1BE8068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748D7D3E-C986-0C4F-875F-379730095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5CADD301-5BD6-B146-9209-4D1D1C1B3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Vrije vorm 8">
            <a:extLst>
              <a:ext uri="{FF2B5EF4-FFF2-40B4-BE49-F238E27FC236}">
                <a16:creationId xmlns:a16="http://schemas.microsoft.com/office/drawing/2014/main" id="{CCF09B73-CB66-9C42-A6A6-B783AD057341}"/>
              </a:ext>
            </a:extLst>
          </p:cNvPr>
          <p:cNvSpPr/>
          <p:nvPr/>
        </p:nvSpPr>
        <p:spPr>
          <a:xfrm>
            <a:off x="13638666" y="5106837"/>
            <a:ext cx="420092" cy="189781"/>
          </a:xfrm>
          <a:custGeom>
            <a:avLst/>
            <a:gdLst>
              <a:gd name="connsiteX0" fmla="*/ 420092 w 420092"/>
              <a:gd name="connsiteY0" fmla="*/ 103517 h 189781"/>
              <a:gd name="connsiteX1" fmla="*/ 420092 w 420092"/>
              <a:gd name="connsiteY1" fmla="*/ 103517 h 189781"/>
              <a:gd name="connsiteX2" fmla="*/ 385586 w 420092"/>
              <a:gd name="connsiteY2" fmla="*/ 90577 h 189781"/>
              <a:gd name="connsiteX3" fmla="*/ 372646 w 420092"/>
              <a:gd name="connsiteY3" fmla="*/ 81951 h 189781"/>
              <a:gd name="connsiteX4" fmla="*/ 346767 w 420092"/>
              <a:gd name="connsiteY4" fmla="*/ 73325 h 189781"/>
              <a:gd name="connsiteX5" fmla="*/ 338141 w 420092"/>
              <a:gd name="connsiteY5" fmla="*/ 60385 h 189781"/>
              <a:gd name="connsiteX6" fmla="*/ 316575 w 420092"/>
              <a:gd name="connsiteY6" fmla="*/ 43132 h 189781"/>
              <a:gd name="connsiteX7" fmla="*/ 303635 w 420092"/>
              <a:gd name="connsiteY7" fmla="*/ 38819 h 189781"/>
              <a:gd name="connsiteX8" fmla="*/ 295009 w 420092"/>
              <a:gd name="connsiteY8" fmla="*/ 30192 h 189781"/>
              <a:gd name="connsiteX9" fmla="*/ 269129 w 420092"/>
              <a:gd name="connsiteY9" fmla="*/ 21566 h 189781"/>
              <a:gd name="connsiteX10" fmla="*/ 256190 w 420092"/>
              <a:gd name="connsiteY10" fmla="*/ 12940 h 189781"/>
              <a:gd name="connsiteX11" fmla="*/ 243250 w 420092"/>
              <a:gd name="connsiteY11" fmla="*/ 8626 h 189781"/>
              <a:gd name="connsiteX12" fmla="*/ 191492 w 420092"/>
              <a:gd name="connsiteY12" fmla="*/ 0 h 189781"/>
              <a:gd name="connsiteX13" fmla="*/ 148360 w 420092"/>
              <a:gd name="connsiteY13" fmla="*/ 4313 h 189781"/>
              <a:gd name="connsiteX14" fmla="*/ 122480 w 420092"/>
              <a:gd name="connsiteY14" fmla="*/ 12940 h 189781"/>
              <a:gd name="connsiteX15" fmla="*/ 109541 w 420092"/>
              <a:gd name="connsiteY15" fmla="*/ 17253 h 189781"/>
              <a:gd name="connsiteX16" fmla="*/ 83661 w 420092"/>
              <a:gd name="connsiteY16" fmla="*/ 25879 h 189781"/>
              <a:gd name="connsiteX17" fmla="*/ 70722 w 420092"/>
              <a:gd name="connsiteY17" fmla="*/ 30192 h 189781"/>
              <a:gd name="connsiteX18" fmla="*/ 49156 w 420092"/>
              <a:gd name="connsiteY18" fmla="*/ 47445 h 189781"/>
              <a:gd name="connsiteX19" fmla="*/ 31903 w 420092"/>
              <a:gd name="connsiteY19" fmla="*/ 69011 h 189781"/>
              <a:gd name="connsiteX20" fmla="*/ 14650 w 420092"/>
              <a:gd name="connsiteY20" fmla="*/ 86264 h 189781"/>
              <a:gd name="connsiteX21" fmla="*/ 6024 w 420092"/>
              <a:gd name="connsiteY21" fmla="*/ 94891 h 189781"/>
              <a:gd name="connsiteX22" fmla="*/ 6024 w 420092"/>
              <a:gd name="connsiteY22" fmla="*/ 159589 h 189781"/>
              <a:gd name="connsiteX23" fmla="*/ 10337 w 420092"/>
              <a:gd name="connsiteY23" fmla="*/ 172528 h 189781"/>
              <a:gd name="connsiteX24" fmla="*/ 31903 w 420092"/>
              <a:gd name="connsiteY24" fmla="*/ 189781 h 189781"/>
              <a:gd name="connsiteX25" fmla="*/ 83661 w 420092"/>
              <a:gd name="connsiteY25" fmla="*/ 185468 h 189781"/>
              <a:gd name="connsiteX26" fmla="*/ 113854 w 420092"/>
              <a:gd name="connsiteY26" fmla="*/ 176841 h 189781"/>
              <a:gd name="connsiteX27" fmla="*/ 152673 w 420092"/>
              <a:gd name="connsiteY27" fmla="*/ 168215 h 189781"/>
              <a:gd name="connsiteX28" fmla="*/ 243250 w 420092"/>
              <a:gd name="connsiteY28" fmla="*/ 159589 h 189781"/>
              <a:gd name="connsiteX29" fmla="*/ 312261 w 420092"/>
              <a:gd name="connsiteY29" fmla="*/ 163902 h 189781"/>
              <a:gd name="connsiteX30" fmla="*/ 364020 w 420092"/>
              <a:gd name="connsiteY30" fmla="*/ 172528 h 189781"/>
              <a:gd name="connsiteX31" fmla="*/ 415778 w 420092"/>
              <a:gd name="connsiteY31" fmla="*/ 155275 h 189781"/>
              <a:gd name="connsiteX32" fmla="*/ 420092 w 420092"/>
              <a:gd name="connsiteY32" fmla="*/ 142336 h 189781"/>
              <a:gd name="connsiteX33" fmla="*/ 415778 w 420092"/>
              <a:gd name="connsiteY33" fmla="*/ 116457 h 189781"/>
              <a:gd name="connsiteX34" fmla="*/ 420092 w 420092"/>
              <a:gd name="connsiteY34" fmla="*/ 103517 h 189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20092" h="189781">
                <a:moveTo>
                  <a:pt x="420092" y="103517"/>
                </a:moveTo>
                <a:lnTo>
                  <a:pt x="420092" y="103517"/>
                </a:lnTo>
                <a:cubicBezTo>
                  <a:pt x="408590" y="99204"/>
                  <a:pt x="396769" y="95660"/>
                  <a:pt x="385586" y="90577"/>
                </a:cubicBezTo>
                <a:cubicBezTo>
                  <a:pt x="380867" y="88432"/>
                  <a:pt x="377383" y="84056"/>
                  <a:pt x="372646" y="81951"/>
                </a:cubicBezTo>
                <a:cubicBezTo>
                  <a:pt x="364337" y="78258"/>
                  <a:pt x="346767" y="73325"/>
                  <a:pt x="346767" y="73325"/>
                </a:cubicBezTo>
                <a:cubicBezTo>
                  <a:pt x="343892" y="69012"/>
                  <a:pt x="341379" y="64433"/>
                  <a:pt x="338141" y="60385"/>
                </a:cubicBezTo>
                <a:cubicBezTo>
                  <a:pt x="332792" y="53699"/>
                  <a:pt x="324047" y="46868"/>
                  <a:pt x="316575" y="43132"/>
                </a:cubicBezTo>
                <a:cubicBezTo>
                  <a:pt x="312508" y="41099"/>
                  <a:pt x="307948" y="40257"/>
                  <a:pt x="303635" y="38819"/>
                </a:cubicBezTo>
                <a:cubicBezTo>
                  <a:pt x="300760" y="35943"/>
                  <a:pt x="298646" y="32011"/>
                  <a:pt x="295009" y="30192"/>
                </a:cubicBezTo>
                <a:cubicBezTo>
                  <a:pt x="286876" y="26125"/>
                  <a:pt x="269129" y="21566"/>
                  <a:pt x="269129" y="21566"/>
                </a:cubicBezTo>
                <a:cubicBezTo>
                  <a:pt x="264816" y="18691"/>
                  <a:pt x="260826" y="15258"/>
                  <a:pt x="256190" y="12940"/>
                </a:cubicBezTo>
                <a:cubicBezTo>
                  <a:pt x="252123" y="10907"/>
                  <a:pt x="247661" y="9729"/>
                  <a:pt x="243250" y="8626"/>
                </a:cubicBezTo>
                <a:cubicBezTo>
                  <a:pt x="226436" y="4422"/>
                  <a:pt x="208528" y="2434"/>
                  <a:pt x="191492" y="0"/>
                </a:cubicBezTo>
                <a:cubicBezTo>
                  <a:pt x="177115" y="1438"/>
                  <a:pt x="162562" y="1650"/>
                  <a:pt x="148360" y="4313"/>
                </a:cubicBezTo>
                <a:cubicBezTo>
                  <a:pt x="139422" y="5989"/>
                  <a:pt x="131107" y="10064"/>
                  <a:pt x="122480" y="12940"/>
                </a:cubicBezTo>
                <a:lnTo>
                  <a:pt x="109541" y="17253"/>
                </a:lnTo>
                <a:lnTo>
                  <a:pt x="83661" y="25879"/>
                </a:lnTo>
                <a:lnTo>
                  <a:pt x="70722" y="30192"/>
                </a:lnTo>
                <a:cubicBezTo>
                  <a:pt x="49891" y="51023"/>
                  <a:pt x="76362" y="25680"/>
                  <a:pt x="49156" y="47445"/>
                </a:cubicBezTo>
                <a:cubicBezTo>
                  <a:pt x="35807" y="58125"/>
                  <a:pt x="44132" y="54744"/>
                  <a:pt x="31903" y="69011"/>
                </a:cubicBezTo>
                <a:cubicBezTo>
                  <a:pt x="26610" y="75186"/>
                  <a:pt x="20401" y="80513"/>
                  <a:pt x="14650" y="86264"/>
                </a:cubicBezTo>
                <a:lnTo>
                  <a:pt x="6024" y="94891"/>
                </a:lnTo>
                <a:cubicBezTo>
                  <a:pt x="-3238" y="122671"/>
                  <a:pt x="-678" y="109329"/>
                  <a:pt x="6024" y="159589"/>
                </a:cubicBezTo>
                <a:cubicBezTo>
                  <a:pt x="6625" y="164095"/>
                  <a:pt x="7998" y="168630"/>
                  <a:pt x="10337" y="172528"/>
                </a:cubicBezTo>
                <a:cubicBezTo>
                  <a:pt x="14436" y="179359"/>
                  <a:pt x="26023" y="185861"/>
                  <a:pt x="31903" y="189781"/>
                </a:cubicBezTo>
                <a:cubicBezTo>
                  <a:pt x="49156" y="188343"/>
                  <a:pt x="66482" y="187615"/>
                  <a:pt x="83661" y="185468"/>
                </a:cubicBezTo>
                <a:cubicBezTo>
                  <a:pt x="95655" y="183969"/>
                  <a:pt x="102707" y="180026"/>
                  <a:pt x="113854" y="176841"/>
                </a:cubicBezTo>
                <a:cubicBezTo>
                  <a:pt x="124708" y="173740"/>
                  <a:pt x="142004" y="169993"/>
                  <a:pt x="152673" y="168215"/>
                </a:cubicBezTo>
                <a:cubicBezTo>
                  <a:pt x="190300" y="161944"/>
                  <a:pt x="197620" y="162848"/>
                  <a:pt x="243250" y="159589"/>
                </a:cubicBezTo>
                <a:cubicBezTo>
                  <a:pt x="266254" y="161027"/>
                  <a:pt x="289344" y="161447"/>
                  <a:pt x="312261" y="163902"/>
                </a:cubicBezTo>
                <a:cubicBezTo>
                  <a:pt x="329652" y="165765"/>
                  <a:pt x="364020" y="172528"/>
                  <a:pt x="364020" y="172528"/>
                </a:cubicBezTo>
                <a:cubicBezTo>
                  <a:pt x="400109" y="168919"/>
                  <a:pt x="403515" y="179800"/>
                  <a:pt x="415778" y="155275"/>
                </a:cubicBezTo>
                <a:cubicBezTo>
                  <a:pt x="417811" y="151209"/>
                  <a:pt x="418654" y="146649"/>
                  <a:pt x="420092" y="142336"/>
                </a:cubicBezTo>
                <a:cubicBezTo>
                  <a:pt x="418654" y="133710"/>
                  <a:pt x="418849" y="124646"/>
                  <a:pt x="415778" y="116457"/>
                </a:cubicBezTo>
                <a:cubicBezTo>
                  <a:pt x="406135" y="90744"/>
                  <a:pt x="419373" y="105674"/>
                  <a:pt x="420092" y="10351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Vrije vorm 9">
            <a:extLst>
              <a:ext uri="{FF2B5EF4-FFF2-40B4-BE49-F238E27FC236}">
                <a16:creationId xmlns:a16="http://schemas.microsoft.com/office/drawing/2014/main" id="{DF67D224-390C-CA4F-BB6A-FF1F0DBF5905}"/>
              </a:ext>
            </a:extLst>
          </p:cNvPr>
          <p:cNvSpPr/>
          <p:nvPr/>
        </p:nvSpPr>
        <p:spPr>
          <a:xfrm>
            <a:off x="13573664" y="4973128"/>
            <a:ext cx="531272" cy="168215"/>
          </a:xfrm>
          <a:custGeom>
            <a:avLst/>
            <a:gdLst>
              <a:gd name="connsiteX0" fmla="*/ 51759 w 531272"/>
              <a:gd name="connsiteY0" fmla="*/ 64698 h 168215"/>
              <a:gd name="connsiteX1" fmla="*/ 51759 w 531272"/>
              <a:gd name="connsiteY1" fmla="*/ 64698 h 168215"/>
              <a:gd name="connsiteX2" fmla="*/ 4313 w 531272"/>
              <a:gd name="connsiteY2" fmla="*/ 120770 h 168215"/>
              <a:gd name="connsiteX3" fmla="*/ 0 w 531272"/>
              <a:gd name="connsiteY3" fmla="*/ 133710 h 168215"/>
              <a:gd name="connsiteX4" fmla="*/ 4313 w 531272"/>
              <a:gd name="connsiteY4" fmla="*/ 150963 h 168215"/>
              <a:gd name="connsiteX5" fmla="*/ 12940 w 531272"/>
              <a:gd name="connsiteY5" fmla="*/ 159589 h 168215"/>
              <a:gd name="connsiteX6" fmla="*/ 25879 w 531272"/>
              <a:gd name="connsiteY6" fmla="*/ 163902 h 168215"/>
              <a:gd name="connsiteX7" fmla="*/ 120770 w 531272"/>
              <a:gd name="connsiteY7" fmla="*/ 159589 h 168215"/>
              <a:gd name="connsiteX8" fmla="*/ 163902 w 531272"/>
              <a:gd name="connsiteY8" fmla="*/ 146649 h 168215"/>
              <a:gd name="connsiteX9" fmla="*/ 176842 w 531272"/>
              <a:gd name="connsiteY9" fmla="*/ 142336 h 168215"/>
              <a:gd name="connsiteX10" fmla="*/ 207034 w 531272"/>
              <a:gd name="connsiteY10" fmla="*/ 138023 h 168215"/>
              <a:gd name="connsiteX11" fmla="*/ 219974 w 531272"/>
              <a:gd name="connsiteY11" fmla="*/ 133710 h 168215"/>
              <a:gd name="connsiteX12" fmla="*/ 258793 w 531272"/>
              <a:gd name="connsiteY12" fmla="*/ 125083 h 168215"/>
              <a:gd name="connsiteX13" fmla="*/ 319178 w 531272"/>
              <a:gd name="connsiteY13" fmla="*/ 133710 h 168215"/>
              <a:gd name="connsiteX14" fmla="*/ 353683 w 531272"/>
              <a:gd name="connsiteY14" fmla="*/ 138023 h 168215"/>
              <a:gd name="connsiteX15" fmla="*/ 388189 w 531272"/>
              <a:gd name="connsiteY15" fmla="*/ 146649 h 168215"/>
              <a:gd name="connsiteX16" fmla="*/ 405442 w 531272"/>
              <a:gd name="connsiteY16" fmla="*/ 150963 h 168215"/>
              <a:gd name="connsiteX17" fmla="*/ 431321 w 531272"/>
              <a:gd name="connsiteY17" fmla="*/ 155276 h 168215"/>
              <a:gd name="connsiteX18" fmla="*/ 457200 w 531272"/>
              <a:gd name="connsiteY18" fmla="*/ 163902 h 168215"/>
              <a:gd name="connsiteX19" fmla="*/ 474453 w 531272"/>
              <a:gd name="connsiteY19" fmla="*/ 168215 h 168215"/>
              <a:gd name="connsiteX20" fmla="*/ 517585 w 531272"/>
              <a:gd name="connsiteY20" fmla="*/ 163902 h 168215"/>
              <a:gd name="connsiteX21" fmla="*/ 530525 w 531272"/>
              <a:gd name="connsiteY21" fmla="*/ 155276 h 168215"/>
              <a:gd name="connsiteX22" fmla="*/ 526211 w 531272"/>
              <a:gd name="connsiteY22" fmla="*/ 107830 h 168215"/>
              <a:gd name="connsiteX23" fmla="*/ 517585 w 531272"/>
              <a:gd name="connsiteY23" fmla="*/ 81951 h 168215"/>
              <a:gd name="connsiteX24" fmla="*/ 504645 w 531272"/>
              <a:gd name="connsiteY24" fmla="*/ 73325 h 168215"/>
              <a:gd name="connsiteX25" fmla="*/ 409755 w 531272"/>
              <a:gd name="connsiteY25" fmla="*/ 60385 h 168215"/>
              <a:gd name="connsiteX26" fmla="*/ 388189 w 531272"/>
              <a:gd name="connsiteY26" fmla="*/ 43132 h 168215"/>
              <a:gd name="connsiteX27" fmla="*/ 375249 w 531272"/>
              <a:gd name="connsiteY27" fmla="*/ 38819 h 168215"/>
              <a:gd name="connsiteX28" fmla="*/ 357996 w 531272"/>
              <a:gd name="connsiteY28" fmla="*/ 17253 h 168215"/>
              <a:gd name="connsiteX29" fmla="*/ 332117 w 531272"/>
              <a:gd name="connsiteY29" fmla="*/ 8627 h 168215"/>
              <a:gd name="connsiteX30" fmla="*/ 319178 w 531272"/>
              <a:gd name="connsiteY30" fmla="*/ 4314 h 168215"/>
              <a:gd name="connsiteX31" fmla="*/ 306238 w 531272"/>
              <a:gd name="connsiteY31" fmla="*/ 0 h 168215"/>
              <a:gd name="connsiteX32" fmla="*/ 228600 w 531272"/>
              <a:gd name="connsiteY32" fmla="*/ 4314 h 168215"/>
              <a:gd name="connsiteX33" fmla="*/ 194094 w 531272"/>
              <a:gd name="connsiteY33" fmla="*/ 12940 h 168215"/>
              <a:gd name="connsiteX34" fmla="*/ 172528 w 531272"/>
              <a:gd name="connsiteY34" fmla="*/ 17253 h 168215"/>
              <a:gd name="connsiteX35" fmla="*/ 159589 w 531272"/>
              <a:gd name="connsiteY35" fmla="*/ 21566 h 168215"/>
              <a:gd name="connsiteX36" fmla="*/ 129396 w 531272"/>
              <a:gd name="connsiteY36" fmla="*/ 25880 h 168215"/>
              <a:gd name="connsiteX37" fmla="*/ 90578 w 531272"/>
              <a:gd name="connsiteY37" fmla="*/ 38819 h 168215"/>
              <a:gd name="connsiteX38" fmla="*/ 77638 w 531272"/>
              <a:gd name="connsiteY38" fmla="*/ 43132 h 168215"/>
              <a:gd name="connsiteX39" fmla="*/ 51759 w 531272"/>
              <a:gd name="connsiteY39" fmla="*/ 64698 h 16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1272" h="168215">
                <a:moveTo>
                  <a:pt x="51759" y="64698"/>
                </a:moveTo>
                <a:lnTo>
                  <a:pt x="51759" y="64698"/>
                </a:lnTo>
                <a:cubicBezTo>
                  <a:pt x="35944" y="83389"/>
                  <a:pt x="19003" y="101183"/>
                  <a:pt x="4313" y="120770"/>
                </a:cubicBezTo>
                <a:cubicBezTo>
                  <a:pt x="1585" y="124407"/>
                  <a:pt x="0" y="129163"/>
                  <a:pt x="0" y="133710"/>
                </a:cubicBezTo>
                <a:cubicBezTo>
                  <a:pt x="0" y="139638"/>
                  <a:pt x="1662" y="145661"/>
                  <a:pt x="4313" y="150963"/>
                </a:cubicBezTo>
                <a:cubicBezTo>
                  <a:pt x="6132" y="154600"/>
                  <a:pt x="9453" y="157497"/>
                  <a:pt x="12940" y="159589"/>
                </a:cubicBezTo>
                <a:cubicBezTo>
                  <a:pt x="16838" y="161928"/>
                  <a:pt x="21566" y="162464"/>
                  <a:pt x="25879" y="163902"/>
                </a:cubicBezTo>
                <a:cubicBezTo>
                  <a:pt x="57509" y="162464"/>
                  <a:pt x="89200" y="162017"/>
                  <a:pt x="120770" y="159589"/>
                </a:cubicBezTo>
                <a:cubicBezTo>
                  <a:pt x="129248" y="158937"/>
                  <a:pt x="159392" y="148152"/>
                  <a:pt x="163902" y="146649"/>
                </a:cubicBezTo>
                <a:cubicBezTo>
                  <a:pt x="168215" y="145211"/>
                  <a:pt x="172341" y="142979"/>
                  <a:pt x="176842" y="142336"/>
                </a:cubicBezTo>
                <a:lnTo>
                  <a:pt x="207034" y="138023"/>
                </a:lnTo>
                <a:cubicBezTo>
                  <a:pt x="211347" y="136585"/>
                  <a:pt x="215602" y="134959"/>
                  <a:pt x="219974" y="133710"/>
                </a:cubicBezTo>
                <a:cubicBezTo>
                  <a:pt x="234182" y="129651"/>
                  <a:pt x="243976" y="128047"/>
                  <a:pt x="258793" y="125083"/>
                </a:cubicBezTo>
                <a:cubicBezTo>
                  <a:pt x="291671" y="133304"/>
                  <a:pt x="266226" y="127827"/>
                  <a:pt x="319178" y="133710"/>
                </a:cubicBezTo>
                <a:cubicBezTo>
                  <a:pt x="330698" y="134990"/>
                  <a:pt x="342181" y="136585"/>
                  <a:pt x="353683" y="138023"/>
                </a:cubicBezTo>
                <a:cubicBezTo>
                  <a:pt x="376810" y="145732"/>
                  <a:pt x="356952" y="139707"/>
                  <a:pt x="388189" y="146649"/>
                </a:cubicBezTo>
                <a:cubicBezTo>
                  <a:pt x="393976" y="147935"/>
                  <a:pt x="399629" y="149800"/>
                  <a:pt x="405442" y="150963"/>
                </a:cubicBezTo>
                <a:cubicBezTo>
                  <a:pt x="414017" y="152678"/>
                  <a:pt x="422837" y="153155"/>
                  <a:pt x="431321" y="155276"/>
                </a:cubicBezTo>
                <a:cubicBezTo>
                  <a:pt x="440142" y="157481"/>
                  <a:pt x="448379" y="161697"/>
                  <a:pt x="457200" y="163902"/>
                </a:cubicBezTo>
                <a:lnTo>
                  <a:pt x="474453" y="168215"/>
                </a:lnTo>
                <a:cubicBezTo>
                  <a:pt x="488830" y="166777"/>
                  <a:pt x="503506" y="167151"/>
                  <a:pt x="517585" y="163902"/>
                </a:cubicBezTo>
                <a:cubicBezTo>
                  <a:pt x="522636" y="162736"/>
                  <a:pt x="529737" y="160400"/>
                  <a:pt x="530525" y="155276"/>
                </a:cubicBezTo>
                <a:cubicBezTo>
                  <a:pt x="532940" y="139580"/>
                  <a:pt x="528971" y="123469"/>
                  <a:pt x="526211" y="107830"/>
                </a:cubicBezTo>
                <a:cubicBezTo>
                  <a:pt x="524631" y="98875"/>
                  <a:pt x="525151" y="86995"/>
                  <a:pt x="517585" y="81951"/>
                </a:cubicBezTo>
                <a:cubicBezTo>
                  <a:pt x="513272" y="79076"/>
                  <a:pt x="509382" y="75430"/>
                  <a:pt x="504645" y="73325"/>
                </a:cubicBezTo>
                <a:cubicBezTo>
                  <a:pt x="470787" y="58277"/>
                  <a:pt x="452643" y="63065"/>
                  <a:pt x="409755" y="60385"/>
                </a:cubicBezTo>
                <a:cubicBezTo>
                  <a:pt x="377230" y="49544"/>
                  <a:pt x="416060" y="65429"/>
                  <a:pt x="388189" y="43132"/>
                </a:cubicBezTo>
                <a:cubicBezTo>
                  <a:pt x="384639" y="40292"/>
                  <a:pt x="379562" y="40257"/>
                  <a:pt x="375249" y="38819"/>
                </a:cubicBezTo>
                <a:cubicBezTo>
                  <a:pt x="372201" y="34247"/>
                  <a:pt x="364142" y="20326"/>
                  <a:pt x="357996" y="17253"/>
                </a:cubicBezTo>
                <a:cubicBezTo>
                  <a:pt x="349863" y="13187"/>
                  <a:pt x="340743" y="11502"/>
                  <a:pt x="332117" y="8627"/>
                </a:cubicBezTo>
                <a:lnTo>
                  <a:pt x="319178" y="4314"/>
                </a:lnTo>
                <a:lnTo>
                  <a:pt x="306238" y="0"/>
                </a:lnTo>
                <a:cubicBezTo>
                  <a:pt x="280359" y="1438"/>
                  <a:pt x="254348" y="1343"/>
                  <a:pt x="228600" y="4314"/>
                </a:cubicBezTo>
                <a:cubicBezTo>
                  <a:pt x="216822" y="5673"/>
                  <a:pt x="205720" y="10615"/>
                  <a:pt x="194094" y="12940"/>
                </a:cubicBezTo>
                <a:cubicBezTo>
                  <a:pt x="186905" y="14378"/>
                  <a:pt x="179640" y="15475"/>
                  <a:pt x="172528" y="17253"/>
                </a:cubicBezTo>
                <a:cubicBezTo>
                  <a:pt x="168117" y="18356"/>
                  <a:pt x="164047" y="20674"/>
                  <a:pt x="159589" y="21566"/>
                </a:cubicBezTo>
                <a:cubicBezTo>
                  <a:pt x="149620" y="23560"/>
                  <a:pt x="139460" y="24442"/>
                  <a:pt x="129396" y="25880"/>
                </a:cubicBezTo>
                <a:lnTo>
                  <a:pt x="90578" y="38819"/>
                </a:lnTo>
                <a:lnTo>
                  <a:pt x="77638" y="43132"/>
                </a:lnTo>
                <a:cubicBezTo>
                  <a:pt x="63332" y="47901"/>
                  <a:pt x="56072" y="61104"/>
                  <a:pt x="51759" y="64698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Vrije vorm 10">
            <a:extLst>
              <a:ext uri="{FF2B5EF4-FFF2-40B4-BE49-F238E27FC236}">
                <a16:creationId xmlns:a16="http://schemas.microsoft.com/office/drawing/2014/main" id="{04F67631-5EFA-B14C-B126-BB81F71D5B10}"/>
              </a:ext>
            </a:extLst>
          </p:cNvPr>
          <p:cNvSpPr/>
          <p:nvPr/>
        </p:nvSpPr>
        <p:spPr>
          <a:xfrm>
            <a:off x="13537165" y="4817853"/>
            <a:ext cx="623095" cy="207333"/>
          </a:xfrm>
          <a:custGeom>
            <a:avLst/>
            <a:gdLst>
              <a:gd name="connsiteX0" fmla="*/ 45126 w 623095"/>
              <a:gd name="connsiteY0" fmla="*/ 90577 h 207333"/>
              <a:gd name="connsiteX1" fmla="*/ 45126 w 623095"/>
              <a:gd name="connsiteY1" fmla="*/ 90577 h 207333"/>
              <a:gd name="connsiteX2" fmla="*/ 10620 w 623095"/>
              <a:gd name="connsiteY2" fmla="*/ 176841 h 207333"/>
              <a:gd name="connsiteX3" fmla="*/ 23560 w 623095"/>
              <a:gd name="connsiteY3" fmla="*/ 181155 h 207333"/>
              <a:gd name="connsiteX4" fmla="*/ 75318 w 623095"/>
              <a:gd name="connsiteY4" fmla="*/ 172528 h 207333"/>
              <a:gd name="connsiteX5" fmla="*/ 96884 w 623095"/>
              <a:gd name="connsiteY5" fmla="*/ 168215 h 207333"/>
              <a:gd name="connsiteX6" fmla="*/ 122763 w 623095"/>
              <a:gd name="connsiteY6" fmla="*/ 159589 h 207333"/>
              <a:gd name="connsiteX7" fmla="*/ 157269 w 623095"/>
              <a:gd name="connsiteY7" fmla="*/ 142336 h 207333"/>
              <a:gd name="connsiteX8" fmla="*/ 183148 w 623095"/>
              <a:gd name="connsiteY8" fmla="*/ 133709 h 207333"/>
              <a:gd name="connsiteX9" fmla="*/ 209027 w 623095"/>
              <a:gd name="connsiteY9" fmla="*/ 129396 h 207333"/>
              <a:gd name="connsiteX10" fmla="*/ 230593 w 623095"/>
              <a:gd name="connsiteY10" fmla="*/ 125083 h 207333"/>
              <a:gd name="connsiteX11" fmla="*/ 243533 w 623095"/>
              <a:gd name="connsiteY11" fmla="*/ 120770 h 207333"/>
              <a:gd name="connsiteX12" fmla="*/ 269412 w 623095"/>
              <a:gd name="connsiteY12" fmla="*/ 116456 h 207333"/>
              <a:gd name="connsiteX13" fmla="*/ 286665 w 623095"/>
              <a:gd name="connsiteY13" fmla="*/ 112143 h 207333"/>
              <a:gd name="connsiteX14" fmla="*/ 299605 w 623095"/>
              <a:gd name="connsiteY14" fmla="*/ 107830 h 207333"/>
              <a:gd name="connsiteX15" fmla="*/ 325484 w 623095"/>
              <a:gd name="connsiteY15" fmla="*/ 103517 h 207333"/>
              <a:gd name="connsiteX16" fmla="*/ 351363 w 623095"/>
              <a:gd name="connsiteY16" fmla="*/ 112143 h 207333"/>
              <a:gd name="connsiteX17" fmla="*/ 385869 w 623095"/>
              <a:gd name="connsiteY17" fmla="*/ 120770 h 207333"/>
              <a:gd name="connsiteX18" fmla="*/ 416061 w 623095"/>
              <a:gd name="connsiteY18" fmla="*/ 129396 h 207333"/>
              <a:gd name="connsiteX19" fmla="*/ 446254 w 623095"/>
              <a:gd name="connsiteY19" fmla="*/ 150962 h 207333"/>
              <a:gd name="connsiteX20" fmla="*/ 480760 w 623095"/>
              <a:gd name="connsiteY20" fmla="*/ 168215 h 207333"/>
              <a:gd name="connsiteX21" fmla="*/ 493699 w 623095"/>
              <a:gd name="connsiteY21" fmla="*/ 172528 h 207333"/>
              <a:gd name="connsiteX22" fmla="*/ 528205 w 623095"/>
              <a:gd name="connsiteY22" fmla="*/ 189781 h 207333"/>
              <a:gd name="connsiteX23" fmla="*/ 541144 w 623095"/>
              <a:gd name="connsiteY23" fmla="*/ 194094 h 207333"/>
              <a:gd name="connsiteX24" fmla="*/ 554084 w 623095"/>
              <a:gd name="connsiteY24" fmla="*/ 202721 h 207333"/>
              <a:gd name="connsiteX25" fmla="*/ 601529 w 623095"/>
              <a:gd name="connsiteY25" fmla="*/ 202721 h 207333"/>
              <a:gd name="connsiteX26" fmla="*/ 618782 w 623095"/>
              <a:gd name="connsiteY26" fmla="*/ 181155 h 207333"/>
              <a:gd name="connsiteX27" fmla="*/ 623095 w 623095"/>
              <a:gd name="connsiteY27" fmla="*/ 168215 h 207333"/>
              <a:gd name="connsiteX28" fmla="*/ 618782 w 623095"/>
              <a:gd name="connsiteY28" fmla="*/ 125083 h 207333"/>
              <a:gd name="connsiteX29" fmla="*/ 605843 w 623095"/>
              <a:gd name="connsiteY29" fmla="*/ 77638 h 207333"/>
              <a:gd name="connsiteX30" fmla="*/ 584277 w 623095"/>
              <a:gd name="connsiteY30" fmla="*/ 60385 h 207333"/>
              <a:gd name="connsiteX31" fmla="*/ 575650 w 623095"/>
              <a:gd name="connsiteY31" fmla="*/ 51758 h 207333"/>
              <a:gd name="connsiteX32" fmla="*/ 549771 w 623095"/>
              <a:gd name="connsiteY32" fmla="*/ 43132 h 207333"/>
              <a:gd name="connsiteX33" fmla="*/ 515265 w 623095"/>
              <a:gd name="connsiteY33" fmla="*/ 25879 h 207333"/>
              <a:gd name="connsiteX34" fmla="*/ 489386 w 623095"/>
              <a:gd name="connsiteY34" fmla="*/ 17253 h 207333"/>
              <a:gd name="connsiteX35" fmla="*/ 476446 w 623095"/>
              <a:gd name="connsiteY35" fmla="*/ 12939 h 207333"/>
              <a:gd name="connsiteX36" fmla="*/ 454880 w 623095"/>
              <a:gd name="connsiteY36" fmla="*/ 8626 h 207333"/>
              <a:gd name="connsiteX37" fmla="*/ 437627 w 623095"/>
              <a:gd name="connsiteY37" fmla="*/ 4313 h 207333"/>
              <a:gd name="connsiteX38" fmla="*/ 407435 w 623095"/>
              <a:gd name="connsiteY38" fmla="*/ 0 h 207333"/>
              <a:gd name="connsiteX39" fmla="*/ 230593 w 623095"/>
              <a:gd name="connsiteY39" fmla="*/ 8626 h 207333"/>
              <a:gd name="connsiteX40" fmla="*/ 213341 w 623095"/>
              <a:gd name="connsiteY40" fmla="*/ 12939 h 207333"/>
              <a:gd name="connsiteX41" fmla="*/ 170209 w 623095"/>
              <a:gd name="connsiteY41" fmla="*/ 21566 h 207333"/>
              <a:gd name="connsiteX42" fmla="*/ 109824 w 623095"/>
              <a:gd name="connsiteY42" fmla="*/ 38819 h 207333"/>
              <a:gd name="connsiteX43" fmla="*/ 92571 w 623095"/>
              <a:gd name="connsiteY43" fmla="*/ 43132 h 207333"/>
              <a:gd name="connsiteX44" fmla="*/ 66692 w 623095"/>
              <a:gd name="connsiteY44" fmla="*/ 51758 h 207333"/>
              <a:gd name="connsiteX45" fmla="*/ 58065 w 623095"/>
              <a:gd name="connsiteY45" fmla="*/ 60385 h 207333"/>
              <a:gd name="connsiteX46" fmla="*/ 45126 w 623095"/>
              <a:gd name="connsiteY46" fmla="*/ 69011 h 207333"/>
              <a:gd name="connsiteX47" fmla="*/ 40812 w 623095"/>
              <a:gd name="connsiteY47" fmla="*/ 81951 h 207333"/>
              <a:gd name="connsiteX48" fmla="*/ 45126 w 623095"/>
              <a:gd name="connsiteY48" fmla="*/ 90577 h 207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23095" h="207333">
                <a:moveTo>
                  <a:pt x="45126" y="90577"/>
                </a:moveTo>
                <a:lnTo>
                  <a:pt x="45126" y="90577"/>
                </a:lnTo>
                <a:cubicBezTo>
                  <a:pt x="35878" y="107223"/>
                  <a:pt x="-23868" y="156149"/>
                  <a:pt x="10620" y="176841"/>
                </a:cubicBezTo>
                <a:cubicBezTo>
                  <a:pt x="14519" y="179180"/>
                  <a:pt x="19247" y="179717"/>
                  <a:pt x="23560" y="181155"/>
                </a:cubicBezTo>
                <a:cubicBezTo>
                  <a:pt x="79873" y="174115"/>
                  <a:pt x="38675" y="180670"/>
                  <a:pt x="75318" y="172528"/>
                </a:cubicBezTo>
                <a:cubicBezTo>
                  <a:pt x="82474" y="170938"/>
                  <a:pt x="89811" y="170144"/>
                  <a:pt x="96884" y="168215"/>
                </a:cubicBezTo>
                <a:cubicBezTo>
                  <a:pt x="105657" y="165823"/>
                  <a:pt x="122763" y="159589"/>
                  <a:pt x="122763" y="159589"/>
                </a:cubicBezTo>
                <a:cubicBezTo>
                  <a:pt x="137820" y="144532"/>
                  <a:pt x="127531" y="152249"/>
                  <a:pt x="157269" y="142336"/>
                </a:cubicBezTo>
                <a:cubicBezTo>
                  <a:pt x="157273" y="142335"/>
                  <a:pt x="183143" y="133710"/>
                  <a:pt x="183148" y="133709"/>
                </a:cubicBezTo>
                <a:lnTo>
                  <a:pt x="209027" y="129396"/>
                </a:lnTo>
                <a:cubicBezTo>
                  <a:pt x="216240" y="128085"/>
                  <a:pt x="223481" y="126861"/>
                  <a:pt x="230593" y="125083"/>
                </a:cubicBezTo>
                <a:cubicBezTo>
                  <a:pt x="235004" y="123980"/>
                  <a:pt x="239095" y="121756"/>
                  <a:pt x="243533" y="120770"/>
                </a:cubicBezTo>
                <a:cubicBezTo>
                  <a:pt x="252070" y="118873"/>
                  <a:pt x="260836" y="118171"/>
                  <a:pt x="269412" y="116456"/>
                </a:cubicBezTo>
                <a:cubicBezTo>
                  <a:pt x="275225" y="115293"/>
                  <a:pt x="280965" y="113771"/>
                  <a:pt x="286665" y="112143"/>
                </a:cubicBezTo>
                <a:cubicBezTo>
                  <a:pt x="291037" y="110894"/>
                  <a:pt x="295167" y="108816"/>
                  <a:pt x="299605" y="107830"/>
                </a:cubicBezTo>
                <a:cubicBezTo>
                  <a:pt x="308142" y="105933"/>
                  <a:pt x="316858" y="104955"/>
                  <a:pt x="325484" y="103517"/>
                </a:cubicBezTo>
                <a:cubicBezTo>
                  <a:pt x="334110" y="106392"/>
                  <a:pt x="342447" y="110360"/>
                  <a:pt x="351363" y="112143"/>
                </a:cubicBezTo>
                <a:cubicBezTo>
                  <a:pt x="395217" y="120913"/>
                  <a:pt x="354916" y="111926"/>
                  <a:pt x="385869" y="120770"/>
                </a:cubicBezTo>
                <a:cubicBezTo>
                  <a:pt x="423798" y="131607"/>
                  <a:pt x="385024" y="119050"/>
                  <a:pt x="416061" y="129396"/>
                </a:cubicBezTo>
                <a:cubicBezTo>
                  <a:pt x="436529" y="149864"/>
                  <a:pt x="425598" y="144077"/>
                  <a:pt x="446254" y="150962"/>
                </a:cubicBezTo>
                <a:cubicBezTo>
                  <a:pt x="461310" y="166019"/>
                  <a:pt x="451022" y="158303"/>
                  <a:pt x="480760" y="168215"/>
                </a:cubicBezTo>
                <a:lnTo>
                  <a:pt x="493699" y="172528"/>
                </a:lnTo>
                <a:cubicBezTo>
                  <a:pt x="508756" y="187585"/>
                  <a:pt x="498468" y="179869"/>
                  <a:pt x="528205" y="189781"/>
                </a:cubicBezTo>
                <a:lnTo>
                  <a:pt x="541144" y="194094"/>
                </a:lnTo>
                <a:cubicBezTo>
                  <a:pt x="545457" y="196970"/>
                  <a:pt x="549447" y="200403"/>
                  <a:pt x="554084" y="202721"/>
                </a:cubicBezTo>
                <a:cubicBezTo>
                  <a:pt x="571636" y="211497"/>
                  <a:pt x="578788" y="205564"/>
                  <a:pt x="601529" y="202721"/>
                </a:cubicBezTo>
                <a:cubicBezTo>
                  <a:pt x="609552" y="194698"/>
                  <a:pt x="613341" y="192036"/>
                  <a:pt x="618782" y="181155"/>
                </a:cubicBezTo>
                <a:cubicBezTo>
                  <a:pt x="620815" y="177088"/>
                  <a:pt x="621657" y="172528"/>
                  <a:pt x="623095" y="168215"/>
                </a:cubicBezTo>
                <a:cubicBezTo>
                  <a:pt x="621657" y="153838"/>
                  <a:pt x="620470" y="139433"/>
                  <a:pt x="618782" y="125083"/>
                </a:cubicBezTo>
                <a:cubicBezTo>
                  <a:pt x="616167" y="102850"/>
                  <a:pt x="617367" y="94924"/>
                  <a:pt x="605843" y="77638"/>
                </a:cubicBezTo>
                <a:cubicBezTo>
                  <a:pt x="599891" y="68711"/>
                  <a:pt x="592518" y="66978"/>
                  <a:pt x="584277" y="60385"/>
                </a:cubicBezTo>
                <a:cubicBezTo>
                  <a:pt x="581101" y="57844"/>
                  <a:pt x="579287" y="53577"/>
                  <a:pt x="575650" y="51758"/>
                </a:cubicBezTo>
                <a:cubicBezTo>
                  <a:pt x="567517" y="47692"/>
                  <a:pt x="549771" y="43132"/>
                  <a:pt x="549771" y="43132"/>
                </a:cubicBezTo>
                <a:cubicBezTo>
                  <a:pt x="534714" y="28075"/>
                  <a:pt x="545002" y="35791"/>
                  <a:pt x="515265" y="25879"/>
                </a:cubicBezTo>
                <a:lnTo>
                  <a:pt x="489386" y="17253"/>
                </a:lnTo>
                <a:cubicBezTo>
                  <a:pt x="485073" y="15815"/>
                  <a:pt x="480904" y="13831"/>
                  <a:pt x="476446" y="12939"/>
                </a:cubicBezTo>
                <a:cubicBezTo>
                  <a:pt x="469257" y="11501"/>
                  <a:pt x="462036" y="10216"/>
                  <a:pt x="454880" y="8626"/>
                </a:cubicBezTo>
                <a:cubicBezTo>
                  <a:pt x="449093" y="7340"/>
                  <a:pt x="443459" y="5373"/>
                  <a:pt x="437627" y="4313"/>
                </a:cubicBezTo>
                <a:cubicBezTo>
                  <a:pt x="427625" y="2494"/>
                  <a:pt x="417499" y="1438"/>
                  <a:pt x="407435" y="0"/>
                </a:cubicBezTo>
                <a:cubicBezTo>
                  <a:pt x="360627" y="1463"/>
                  <a:pt x="285681" y="151"/>
                  <a:pt x="230593" y="8626"/>
                </a:cubicBezTo>
                <a:cubicBezTo>
                  <a:pt x="224734" y="9527"/>
                  <a:pt x="219137" y="11697"/>
                  <a:pt x="213341" y="12939"/>
                </a:cubicBezTo>
                <a:cubicBezTo>
                  <a:pt x="199004" y="16011"/>
                  <a:pt x="184119" y="16930"/>
                  <a:pt x="170209" y="21566"/>
                </a:cubicBezTo>
                <a:cubicBezTo>
                  <a:pt x="133086" y="33939"/>
                  <a:pt x="153144" y="27988"/>
                  <a:pt x="109824" y="38819"/>
                </a:cubicBezTo>
                <a:cubicBezTo>
                  <a:pt x="104073" y="40257"/>
                  <a:pt x="98195" y="41257"/>
                  <a:pt x="92571" y="43132"/>
                </a:cubicBezTo>
                <a:lnTo>
                  <a:pt x="66692" y="51758"/>
                </a:lnTo>
                <a:cubicBezTo>
                  <a:pt x="63816" y="54634"/>
                  <a:pt x="61241" y="57844"/>
                  <a:pt x="58065" y="60385"/>
                </a:cubicBezTo>
                <a:cubicBezTo>
                  <a:pt x="54017" y="63623"/>
                  <a:pt x="48364" y="64963"/>
                  <a:pt x="45126" y="69011"/>
                </a:cubicBezTo>
                <a:cubicBezTo>
                  <a:pt x="42286" y="72561"/>
                  <a:pt x="42846" y="77884"/>
                  <a:pt x="40812" y="81951"/>
                </a:cubicBezTo>
                <a:lnTo>
                  <a:pt x="45126" y="90577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145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-21600000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Afbeelding 20">
            <a:extLst>
              <a:ext uri="{FF2B5EF4-FFF2-40B4-BE49-F238E27FC236}">
                <a16:creationId xmlns:a16="http://schemas.microsoft.com/office/drawing/2014/main" id="{F5FE79C4-CB5E-A54D-86FA-D0EF69642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152400"/>
            <a:ext cx="12039600" cy="7846673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7EC8D2E5-5D31-C446-8377-C1541FC80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F2E9C394-C209-2441-84CD-799DF27F1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42B4F22F-1321-BC4C-AD26-96FAB9A7D4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8288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6576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4864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3152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91440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09728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28016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2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30000" decel="7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accel="30000" decel="7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accel="30000" decel="7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accel="30000" decel="7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accel="30000" decel="7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accel="30000" decel="7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accel="30000" decel="7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accel="30000" decel="7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xit" presetSubtype="4" accel="70000" decel="3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4" accel="70000" decel="30000" fill="hold" grpId="1" nodeType="withEffect">
                                  <p:stCondLst>
                                    <p:cond delay="10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4" accel="70000" decel="3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4" accel="70000" decel="30000" fill="hold" grpId="1" nodeType="withEffect">
                                  <p:stCondLst>
                                    <p:cond delay="1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4" accel="70000" decel="30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4" accel="70000" decel="3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xit" presetSubtype="4" accel="70000" decel="3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4" accel="70000" decel="30000" fill="hold" grpId="1" nodeType="withEffect">
                                  <p:stCondLst>
                                    <p:cond delay="13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al 4">
            <a:extLst>
              <a:ext uri="{FF2B5EF4-FFF2-40B4-BE49-F238E27FC236}">
                <a16:creationId xmlns:a16="http://schemas.microsoft.com/office/drawing/2014/main" id="{B52B3867-8D5D-A94B-9B1F-0BD402905EEB}"/>
              </a:ext>
            </a:extLst>
          </p:cNvPr>
          <p:cNvSpPr/>
          <p:nvPr/>
        </p:nvSpPr>
        <p:spPr>
          <a:xfrm>
            <a:off x="2362200" y="457200"/>
            <a:ext cx="9753600" cy="6858000"/>
          </a:xfrm>
          <a:prstGeom prst="ellipse">
            <a:avLst/>
          </a:prstGeom>
          <a:solidFill>
            <a:srgbClr val="C9E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0286F71B-44C0-B848-9E71-FE84A4A8AA1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759" t="-1943" r="-10759" b="-2937"/>
          <a:stretch/>
        </p:blipFill>
        <p:spPr>
          <a:xfrm>
            <a:off x="0" y="0"/>
            <a:ext cx="14630399" cy="8229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64478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CA4F0768-FAFC-FE43-85A0-3FECE5DCFA7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F18ADF0F-F1CE-874E-91CC-C11D1F130BA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759" t="-1943" r="-10759" b="-2937"/>
          <a:stretch/>
        </p:blipFill>
        <p:spPr>
          <a:xfrm>
            <a:off x="0" y="0"/>
            <a:ext cx="14630399" cy="82296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3">
            <a:extLst>
              <a:ext uri="{FF2B5EF4-FFF2-40B4-BE49-F238E27FC236}">
                <a16:creationId xmlns:a16="http://schemas.microsoft.com/office/drawing/2014/main" id="{31D344F3-D8AC-8344-841E-6667464A0535}"/>
              </a:ext>
            </a:extLst>
          </p:cNvPr>
          <p:cNvSpPr txBox="1"/>
          <p:nvPr/>
        </p:nvSpPr>
        <p:spPr>
          <a:xfrm>
            <a:off x="3167879" y="11633843"/>
            <a:ext cx="82946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Nexa Bold" pitchFamily="50" charset="0"/>
              </a:rPr>
              <a:t>When to notify?</a:t>
            </a:r>
          </a:p>
        </p:txBody>
      </p:sp>
    </p:spTree>
    <p:extLst>
      <p:ext uri="{BB962C8B-B14F-4D97-AF65-F5344CB8AC3E}">
        <p14:creationId xmlns:p14="http://schemas.microsoft.com/office/powerpoint/2010/main" val="2626194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5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019 L 0 -1.0086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44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1.013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6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2B5D8-BC24-EF41-9C4C-47BFBA8F5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7B920C-D773-804A-9E60-81C3BE44B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72DE350-B83E-B44D-8918-E4AAA3C8C8B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D13404FB-DA92-7742-B14F-D0261B6C89B2}"/>
              </a:ext>
            </a:extLst>
          </p:cNvPr>
          <p:cNvSpPr txBox="1"/>
          <p:nvPr/>
        </p:nvSpPr>
        <p:spPr>
          <a:xfrm>
            <a:off x="3167878" y="3329970"/>
            <a:ext cx="82946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Nexa Bold" pitchFamily="50" charset="0"/>
              </a:rPr>
              <a:t>When to notify?</a:t>
            </a:r>
          </a:p>
        </p:txBody>
      </p:sp>
    </p:spTree>
    <p:extLst>
      <p:ext uri="{BB962C8B-B14F-4D97-AF65-F5344CB8AC3E}">
        <p14:creationId xmlns:p14="http://schemas.microsoft.com/office/powerpoint/2010/main" val="3043634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</TotalTime>
  <Words>100</Words>
  <Application>Microsoft Macintosh PowerPoint</Application>
  <PresentationFormat>Aangepast</PresentationFormat>
  <Paragraphs>53</Paragraphs>
  <Slides>20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5" baseType="lpstr">
      <vt:lpstr>Arial</vt:lpstr>
      <vt:lpstr>Bebas Neue</vt:lpstr>
      <vt:lpstr>Calibri</vt:lpstr>
      <vt:lpstr>Nexa Bold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HOME</dc:creator>
  <cp:lastModifiedBy>Remy Kabel</cp:lastModifiedBy>
  <cp:revision>58</cp:revision>
  <dcterms:created xsi:type="dcterms:W3CDTF">2017-05-20T02:41:05Z</dcterms:created>
  <dcterms:modified xsi:type="dcterms:W3CDTF">2018-08-23T07:23:32Z</dcterms:modified>
</cp:coreProperties>
</file>

<file path=docProps/thumbnail.jpeg>
</file>